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9" r:id="rId2"/>
    <p:sldId id="270" r:id="rId3"/>
    <p:sldId id="257" r:id="rId4"/>
    <p:sldId id="258" r:id="rId5"/>
    <p:sldId id="266" r:id="rId6"/>
    <p:sldId id="265" r:id="rId7"/>
    <p:sldId id="267" r:id="rId8"/>
    <p:sldId id="269" r:id="rId9"/>
    <p:sldId id="268" r:id="rId10"/>
    <p:sldId id="263" r:id="rId11"/>
    <p:sldId id="271" r:id="rId12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EA325A-3F51-B441-8D57-D40B40C7910B}" v="272" dt="2025-05-13T11:20:49.9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30"/>
    <p:restoredTop sz="94599"/>
  </p:normalViewPr>
  <p:slideViewPr>
    <p:cSldViewPr snapToGrid="0">
      <p:cViewPr varScale="1">
        <p:scale>
          <a:sx n="103" d="100"/>
          <a:sy n="103" d="100"/>
        </p:scale>
        <p:origin x="20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BB38AA-F301-480E-B86B-BB653304E0DD}" type="doc">
      <dgm:prSet loTypeId="urn:microsoft.com/office/officeart/2005/8/layout/hierarchy1" loCatId="hierarchy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764F566-053A-4EB8-8BC2-5745B0D1EE21}">
      <dgm:prSet/>
      <dgm:spPr/>
      <dgm:t>
        <a:bodyPr/>
        <a:lstStyle/>
        <a:p>
          <a:r>
            <a:rPr lang="es-ES_tradnl" dirty="0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MINIMIZAR LAS INTERRUPCIONES EN UN SERVICIO</a:t>
          </a:r>
          <a:endParaRPr lang="en-US" dirty="0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gm:t>
    </dgm:pt>
    <dgm:pt modelId="{0BFAE00A-CDFC-476F-A462-88EE250D1762}" type="parTrans" cxnId="{2D9E0FF7-868E-4BFF-A753-FFE2CFF2F8F8}">
      <dgm:prSet/>
      <dgm:spPr/>
      <dgm:t>
        <a:bodyPr/>
        <a:lstStyle/>
        <a:p>
          <a:endParaRPr lang="en-US"/>
        </a:p>
      </dgm:t>
    </dgm:pt>
    <dgm:pt modelId="{70C4E0F9-9A2E-4931-912F-75F815C80D4E}" type="sibTrans" cxnId="{2D9E0FF7-868E-4BFF-A753-FFE2CFF2F8F8}">
      <dgm:prSet/>
      <dgm:spPr/>
      <dgm:t>
        <a:bodyPr/>
        <a:lstStyle/>
        <a:p>
          <a:endParaRPr lang="en-US"/>
        </a:p>
      </dgm:t>
    </dgm:pt>
    <dgm:pt modelId="{A8C16C99-B49B-4B17-8037-4844C9FA40C0}">
      <dgm:prSet/>
      <dgm:spPr/>
      <dgm:t>
        <a:bodyPr/>
        <a:lstStyle/>
        <a:p>
          <a:r>
            <a:rPr lang="es-ES_tradnl" dirty="0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AUTOMATIZAR EL DESPLIEGUE DE SISTEMAS DE FALLBACK</a:t>
          </a:r>
          <a:endParaRPr lang="en-US" dirty="0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gm:t>
    </dgm:pt>
    <dgm:pt modelId="{DB6C82C7-7BF8-4FE6-99F9-4F60B30D5254}" type="parTrans" cxnId="{3CC0E602-A2B4-4A62-934D-7CEA410FDB4F}">
      <dgm:prSet/>
      <dgm:spPr/>
      <dgm:t>
        <a:bodyPr/>
        <a:lstStyle/>
        <a:p>
          <a:endParaRPr lang="en-US"/>
        </a:p>
      </dgm:t>
    </dgm:pt>
    <dgm:pt modelId="{EC2FA42A-0BBF-48A9-9FE7-C2291D97B148}" type="sibTrans" cxnId="{3CC0E602-A2B4-4A62-934D-7CEA410FDB4F}">
      <dgm:prSet/>
      <dgm:spPr/>
      <dgm:t>
        <a:bodyPr/>
        <a:lstStyle/>
        <a:p>
          <a:endParaRPr lang="en-US"/>
        </a:p>
      </dgm:t>
    </dgm:pt>
    <dgm:pt modelId="{F23F12F2-6428-41EB-8A4E-CA80C4F9AA28}">
      <dgm:prSet/>
      <dgm:spPr/>
      <dgm:t>
        <a:bodyPr/>
        <a:lstStyle/>
        <a:p>
          <a:r>
            <a:rPr lang="es-ES_tradnl" dirty="0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FACILITAR LA REALIZACIÓN DE PRUEBAS </a:t>
          </a:r>
          <a:endParaRPr lang="en-US" dirty="0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gm:t>
    </dgm:pt>
    <dgm:pt modelId="{D02488DA-76E8-4F8E-B81F-19C26CE910F0}" type="parTrans" cxnId="{0BAF88A3-539B-4B0D-8D6D-A7B54068D4F7}">
      <dgm:prSet/>
      <dgm:spPr/>
      <dgm:t>
        <a:bodyPr/>
        <a:lstStyle/>
        <a:p>
          <a:endParaRPr lang="en-US"/>
        </a:p>
      </dgm:t>
    </dgm:pt>
    <dgm:pt modelId="{468BF2A2-9D05-4880-8829-85F46E9AB8CE}" type="sibTrans" cxnId="{0BAF88A3-539B-4B0D-8D6D-A7B54068D4F7}">
      <dgm:prSet/>
      <dgm:spPr/>
      <dgm:t>
        <a:bodyPr/>
        <a:lstStyle/>
        <a:p>
          <a:endParaRPr lang="en-US"/>
        </a:p>
      </dgm:t>
    </dgm:pt>
    <dgm:pt modelId="{B49F0B59-392B-4548-BC36-929BDC166005}" type="pres">
      <dgm:prSet presAssocID="{5CBB38AA-F301-480E-B86B-BB653304E0D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2CF18F1-2DB1-EB4C-9F78-9125AA0EE8DE}" type="pres">
      <dgm:prSet presAssocID="{7764F566-053A-4EB8-8BC2-5745B0D1EE21}" presName="hierRoot1" presStyleCnt="0"/>
      <dgm:spPr/>
    </dgm:pt>
    <dgm:pt modelId="{4CD70EB1-B95A-5F48-B2FD-9FEE8D551E93}" type="pres">
      <dgm:prSet presAssocID="{7764F566-053A-4EB8-8BC2-5745B0D1EE21}" presName="composite" presStyleCnt="0"/>
      <dgm:spPr/>
    </dgm:pt>
    <dgm:pt modelId="{363364D4-19F1-6D42-BD71-DE9B006E148E}" type="pres">
      <dgm:prSet presAssocID="{7764F566-053A-4EB8-8BC2-5745B0D1EE21}" presName="background" presStyleLbl="node0" presStyleIdx="0" presStyleCnt="3"/>
      <dgm:spPr>
        <a:solidFill>
          <a:schemeClr val="tx1">
            <a:lumMod val="50000"/>
            <a:lumOff val="50000"/>
          </a:schemeClr>
        </a:solidFill>
      </dgm:spPr>
    </dgm:pt>
    <dgm:pt modelId="{E575EF8E-4932-F948-976D-9D3AE4D0763E}" type="pres">
      <dgm:prSet presAssocID="{7764F566-053A-4EB8-8BC2-5745B0D1EE21}" presName="text" presStyleLbl="fgAcc0" presStyleIdx="0" presStyleCnt="3">
        <dgm:presLayoutVars>
          <dgm:chPref val="3"/>
        </dgm:presLayoutVars>
      </dgm:prSet>
      <dgm:spPr/>
    </dgm:pt>
    <dgm:pt modelId="{95E61316-817E-B04A-A72C-33139E0B6D6C}" type="pres">
      <dgm:prSet presAssocID="{7764F566-053A-4EB8-8BC2-5745B0D1EE21}" presName="hierChild2" presStyleCnt="0"/>
      <dgm:spPr/>
    </dgm:pt>
    <dgm:pt modelId="{4FB04827-8E65-D24E-8EE8-D979EC2160D3}" type="pres">
      <dgm:prSet presAssocID="{A8C16C99-B49B-4B17-8037-4844C9FA40C0}" presName="hierRoot1" presStyleCnt="0"/>
      <dgm:spPr/>
    </dgm:pt>
    <dgm:pt modelId="{11C7BD71-973D-F94D-88BA-A1A4085B478A}" type="pres">
      <dgm:prSet presAssocID="{A8C16C99-B49B-4B17-8037-4844C9FA40C0}" presName="composite" presStyleCnt="0"/>
      <dgm:spPr/>
    </dgm:pt>
    <dgm:pt modelId="{49E378F0-3572-3E4B-B95A-5A1BB3F3F06A}" type="pres">
      <dgm:prSet presAssocID="{A8C16C99-B49B-4B17-8037-4844C9FA40C0}" presName="background" presStyleLbl="node0" presStyleIdx="1" presStyleCnt="3"/>
      <dgm:spPr>
        <a:solidFill>
          <a:schemeClr val="tx1">
            <a:lumMod val="75000"/>
            <a:lumOff val="25000"/>
          </a:schemeClr>
        </a:solidFill>
      </dgm:spPr>
    </dgm:pt>
    <dgm:pt modelId="{2B836D0D-71D6-C943-93B7-08224B5DE55A}" type="pres">
      <dgm:prSet presAssocID="{A8C16C99-B49B-4B17-8037-4844C9FA40C0}" presName="text" presStyleLbl="fgAcc0" presStyleIdx="1" presStyleCnt="3">
        <dgm:presLayoutVars>
          <dgm:chPref val="3"/>
        </dgm:presLayoutVars>
      </dgm:prSet>
      <dgm:spPr/>
    </dgm:pt>
    <dgm:pt modelId="{B50A70F8-AEF4-6F4B-A152-469D4626F055}" type="pres">
      <dgm:prSet presAssocID="{A8C16C99-B49B-4B17-8037-4844C9FA40C0}" presName="hierChild2" presStyleCnt="0"/>
      <dgm:spPr/>
    </dgm:pt>
    <dgm:pt modelId="{68A55F0A-0182-0440-BC42-BBD872CEB8D0}" type="pres">
      <dgm:prSet presAssocID="{F23F12F2-6428-41EB-8A4E-CA80C4F9AA28}" presName="hierRoot1" presStyleCnt="0"/>
      <dgm:spPr/>
    </dgm:pt>
    <dgm:pt modelId="{64399345-6375-7F44-89B6-35B77A14FC2A}" type="pres">
      <dgm:prSet presAssocID="{F23F12F2-6428-41EB-8A4E-CA80C4F9AA28}" presName="composite" presStyleCnt="0"/>
      <dgm:spPr/>
    </dgm:pt>
    <dgm:pt modelId="{D2DDB8C9-33E1-A041-ABCA-363765B40764}" type="pres">
      <dgm:prSet presAssocID="{F23F12F2-6428-41EB-8A4E-CA80C4F9AA28}" presName="background" presStyleLbl="node0" presStyleIdx="2" presStyleCnt="3"/>
      <dgm:spPr>
        <a:solidFill>
          <a:schemeClr val="tx1">
            <a:lumMod val="85000"/>
            <a:lumOff val="15000"/>
          </a:schemeClr>
        </a:solidFill>
      </dgm:spPr>
    </dgm:pt>
    <dgm:pt modelId="{2B22655E-CEC2-8D40-82BA-4F8AB69A5DCD}" type="pres">
      <dgm:prSet presAssocID="{F23F12F2-6428-41EB-8A4E-CA80C4F9AA28}" presName="text" presStyleLbl="fgAcc0" presStyleIdx="2" presStyleCnt="3">
        <dgm:presLayoutVars>
          <dgm:chPref val="3"/>
        </dgm:presLayoutVars>
      </dgm:prSet>
      <dgm:spPr/>
    </dgm:pt>
    <dgm:pt modelId="{F9643186-C279-764C-9A49-C1C98098D5F7}" type="pres">
      <dgm:prSet presAssocID="{F23F12F2-6428-41EB-8A4E-CA80C4F9AA28}" presName="hierChild2" presStyleCnt="0"/>
      <dgm:spPr/>
    </dgm:pt>
  </dgm:ptLst>
  <dgm:cxnLst>
    <dgm:cxn modelId="{3CC0E602-A2B4-4A62-934D-7CEA410FDB4F}" srcId="{5CBB38AA-F301-480E-B86B-BB653304E0DD}" destId="{A8C16C99-B49B-4B17-8037-4844C9FA40C0}" srcOrd="1" destOrd="0" parTransId="{DB6C82C7-7BF8-4FE6-99F9-4F60B30D5254}" sibTransId="{EC2FA42A-0BBF-48A9-9FE7-C2291D97B148}"/>
    <dgm:cxn modelId="{12A4F338-D58D-7A4A-A0C0-0618C4C4BEDE}" type="presOf" srcId="{5CBB38AA-F301-480E-B86B-BB653304E0DD}" destId="{B49F0B59-392B-4548-BC36-929BDC166005}" srcOrd="0" destOrd="0" presId="urn:microsoft.com/office/officeart/2005/8/layout/hierarchy1"/>
    <dgm:cxn modelId="{05934A39-0A13-114F-AA63-EEA22A06699E}" type="presOf" srcId="{F23F12F2-6428-41EB-8A4E-CA80C4F9AA28}" destId="{2B22655E-CEC2-8D40-82BA-4F8AB69A5DCD}" srcOrd="0" destOrd="0" presId="urn:microsoft.com/office/officeart/2005/8/layout/hierarchy1"/>
    <dgm:cxn modelId="{ADE3EA59-32AC-0B4A-9C28-87D1189E030D}" type="presOf" srcId="{A8C16C99-B49B-4B17-8037-4844C9FA40C0}" destId="{2B836D0D-71D6-C943-93B7-08224B5DE55A}" srcOrd="0" destOrd="0" presId="urn:microsoft.com/office/officeart/2005/8/layout/hierarchy1"/>
    <dgm:cxn modelId="{0BAF88A3-539B-4B0D-8D6D-A7B54068D4F7}" srcId="{5CBB38AA-F301-480E-B86B-BB653304E0DD}" destId="{F23F12F2-6428-41EB-8A4E-CA80C4F9AA28}" srcOrd="2" destOrd="0" parTransId="{D02488DA-76E8-4F8E-B81F-19C26CE910F0}" sibTransId="{468BF2A2-9D05-4880-8829-85F46E9AB8CE}"/>
    <dgm:cxn modelId="{E54B0DDB-ADB8-BE42-AB75-949CC0CA883F}" type="presOf" srcId="{7764F566-053A-4EB8-8BC2-5745B0D1EE21}" destId="{E575EF8E-4932-F948-976D-9D3AE4D0763E}" srcOrd="0" destOrd="0" presId="urn:microsoft.com/office/officeart/2005/8/layout/hierarchy1"/>
    <dgm:cxn modelId="{2D9E0FF7-868E-4BFF-A753-FFE2CFF2F8F8}" srcId="{5CBB38AA-F301-480E-B86B-BB653304E0DD}" destId="{7764F566-053A-4EB8-8BC2-5745B0D1EE21}" srcOrd="0" destOrd="0" parTransId="{0BFAE00A-CDFC-476F-A462-88EE250D1762}" sibTransId="{70C4E0F9-9A2E-4931-912F-75F815C80D4E}"/>
    <dgm:cxn modelId="{320CADEA-4CEC-784E-B3E6-A7727C24C8A1}" type="presParOf" srcId="{B49F0B59-392B-4548-BC36-929BDC166005}" destId="{A2CF18F1-2DB1-EB4C-9F78-9125AA0EE8DE}" srcOrd="0" destOrd="0" presId="urn:microsoft.com/office/officeart/2005/8/layout/hierarchy1"/>
    <dgm:cxn modelId="{731B8363-23D7-ED45-8B77-DB3D5C692907}" type="presParOf" srcId="{A2CF18F1-2DB1-EB4C-9F78-9125AA0EE8DE}" destId="{4CD70EB1-B95A-5F48-B2FD-9FEE8D551E93}" srcOrd="0" destOrd="0" presId="urn:microsoft.com/office/officeart/2005/8/layout/hierarchy1"/>
    <dgm:cxn modelId="{C216C971-2CDE-964D-BE47-7BD2865480D9}" type="presParOf" srcId="{4CD70EB1-B95A-5F48-B2FD-9FEE8D551E93}" destId="{363364D4-19F1-6D42-BD71-DE9B006E148E}" srcOrd="0" destOrd="0" presId="urn:microsoft.com/office/officeart/2005/8/layout/hierarchy1"/>
    <dgm:cxn modelId="{AE7A2D80-584B-5846-939C-8466E8178BCA}" type="presParOf" srcId="{4CD70EB1-B95A-5F48-B2FD-9FEE8D551E93}" destId="{E575EF8E-4932-F948-976D-9D3AE4D0763E}" srcOrd="1" destOrd="0" presId="urn:microsoft.com/office/officeart/2005/8/layout/hierarchy1"/>
    <dgm:cxn modelId="{077C2708-3789-7240-9428-B898FEF6EFA0}" type="presParOf" srcId="{A2CF18F1-2DB1-EB4C-9F78-9125AA0EE8DE}" destId="{95E61316-817E-B04A-A72C-33139E0B6D6C}" srcOrd="1" destOrd="0" presId="urn:microsoft.com/office/officeart/2005/8/layout/hierarchy1"/>
    <dgm:cxn modelId="{D26B5439-30A5-754F-B312-6455C07F7EAA}" type="presParOf" srcId="{B49F0B59-392B-4548-BC36-929BDC166005}" destId="{4FB04827-8E65-D24E-8EE8-D979EC2160D3}" srcOrd="1" destOrd="0" presId="urn:microsoft.com/office/officeart/2005/8/layout/hierarchy1"/>
    <dgm:cxn modelId="{C8A4B334-A047-C14C-83BA-48459D11812A}" type="presParOf" srcId="{4FB04827-8E65-D24E-8EE8-D979EC2160D3}" destId="{11C7BD71-973D-F94D-88BA-A1A4085B478A}" srcOrd="0" destOrd="0" presId="urn:microsoft.com/office/officeart/2005/8/layout/hierarchy1"/>
    <dgm:cxn modelId="{00D33E1C-147E-BF42-BBFA-12BD25651370}" type="presParOf" srcId="{11C7BD71-973D-F94D-88BA-A1A4085B478A}" destId="{49E378F0-3572-3E4B-B95A-5A1BB3F3F06A}" srcOrd="0" destOrd="0" presId="urn:microsoft.com/office/officeart/2005/8/layout/hierarchy1"/>
    <dgm:cxn modelId="{1D80E6E6-EE6B-A84C-956D-A7E567FC7DEA}" type="presParOf" srcId="{11C7BD71-973D-F94D-88BA-A1A4085B478A}" destId="{2B836D0D-71D6-C943-93B7-08224B5DE55A}" srcOrd="1" destOrd="0" presId="urn:microsoft.com/office/officeart/2005/8/layout/hierarchy1"/>
    <dgm:cxn modelId="{D9749C4D-5DF3-5947-9B9F-86CE966B884A}" type="presParOf" srcId="{4FB04827-8E65-D24E-8EE8-D979EC2160D3}" destId="{B50A70F8-AEF4-6F4B-A152-469D4626F055}" srcOrd="1" destOrd="0" presId="urn:microsoft.com/office/officeart/2005/8/layout/hierarchy1"/>
    <dgm:cxn modelId="{A254EFBC-2B2C-0141-AAC7-A5FBBB853ED9}" type="presParOf" srcId="{B49F0B59-392B-4548-BC36-929BDC166005}" destId="{68A55F0A-0182-0440-BC42-BBD872CEB8D0}" srcOrd="2" destOrd="0" presId="urn:microsoft.com/office/officeart/2005/8/layout/hierarchy1"/>
    <dgm:cxn modelId="{17267051-6545-304E-B0E1-787904E92E15}" type="presParOf" srcId="{68A55F0A-0182-0440-BC42-BBD872CEB8D0}" destId="{64399345-6375-7F44-89B6-35B77A14FC2A}" srcOrd="0" destOrd="0" presId="urn:microsoft.com/office/officeart/2005/8/layout/hierarchy1"/>
    <dgm:cxn modelId="{14C6C1CA-4A60-2C4F-A0DC-C1D7878FBA33}" type="presParOf" srcId="{64399345-6375-7F44-89B6-35B77A14FC2A}" destId="{D2DDB8C9-33E1-A041-ABCA-363765B40764}" srcOrd="0" destOrd="0" presId="urn:microsoft.com/office/officeart/2005/8/layout/hierarchy1"/>
    <dgm:cxn modelId="{42FF0E72-F897-944F-B420-BC2CDB0586C4}" type="presParOf" srcId="{64399345-6375-7F44-89B6-35B77A14FC2A}" destId="{2B22655E-CEC2-8D40-82BA-4F8AB69A5DCD}" srcOrd="1" destOrd="0" presId="urn:microsoft.com/office/officeart/2005/8/layout/hierarchy1"/>
    <dgm:cxn modelId="{E76051FB-1C01-6142-A74D-475703F0CAA9}" type="presParOf" srcId="{68A55F0A-0182-0440-BC42-BBD872CEB8D0}" destId="{F9643186-C279-764C-9A49-C1C98098D5F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BB38AA-F301-480E-B86B-BB653304E0DD}" type="doc">
      <dgm:prSet loTypeId="urn:microsoft.com/office/officeart/2005/8/layout/hierarchy1" loCatId="hierarchy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764F566-053A-4EB8-8BC2-5745B0D1EE21}">
      <dgm:prSet/>
      <dgm:spPr/>
      <dgm:t>
        <a:bodyPr/>
        <a:lstStyle/>
        <a:p>
          <a:r>
            <a:rPr lang="es-ES_tradnl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Minimizar las interrupciones en un servicio</a:t>
          </a:r>
          <a:endParaRPr lang="en-US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gm:t>
    </dgm:pt>
    <dgm:pt modelId="{0BFAE00A-CDFC-476F-A462-88EE250D1762}" type="parTrans" cxnId="{2D9E0FF7-868E-4BFF-A753-FFE2CFF2F8F8}">
      <dgm:prSet/>
      <dgm:spPr/>
      <dgm:t>
        <a:bodyPr/>
        <a:lstStyle/>
        <a:p>
          <a:endParaRPr lang="en-US"/>
        </a:p>
      </dgm:t>
    </dgm:pt>
    <dgm:pt modelId="{70C4E0F9-9A2E-4931-912F-75F815C80D4E}" type="sibTrans" cxnId="{2D9E0FF7-868E-4BFF-A753-FFE2CFF2F8F8}">
      <dgm:prSet/>
      <dgm:spPr/>
      <dgm:t>
        <a:bodyPr/>
        <a:lstStyle/>
        <a:p>
          <a:endParaRPr lang="en-US"/>
        </a:p>
      </dgm:t>
    </dgm:pt>
    <dgm:pt modelId="{A8C16C99-B49B-4B17-8037-4844C9FA40C0}">
      <dgm:prSet/>
      <dgm:spPr/>
      <dgm:t>
        <a:bodyPr/>
        <a:lstStyle/>
        <a:p>
          <a:r>
            <a:rPr lang="es-ES_tradnl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Automatizar el despliegue de sistemas de remplazo</a:t>
          </a:r>
          <a:endParaRPr lang="en-US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gm:t>
    </dgm:pt>
    <dgm:pt modelId="{DB6C82C7-7BF8-4FE6-99F9-4F60B30D5254}" type="parTrans" cxnId="{3CC0E602-A2B4-4A62-934D-7CEA410FDB4F}">
      <dgm:prSet/>
      <dgm:spPr/>
      <dgm:t>
        <a:bodyPr/>
        <a:lstStyle/>
        <a:p>
          <a:endParaRPr lang="en-US"/>
        </a:p>
      </dgm:t>
    </dgm:pt>
    <dgm:pt modelId="{EC2FA42A-0BBF-48A9-9FE7-C2291D97B148}" type="sibTrans" cxnId="{3CC0E602-A2B4-4A62-934D-7CEA410FDB4F}">
      <dgm:prSet/>
      <dgm:spPr/>
      <dgm:t>
        <a:bodyPr/>
        <a:lstStyle/>
        <a:p>
          <a:endParaRPr lang="en-US"/>
        </a:p>
      </dgm:t>
    </dgm:pt>
    <dgm:pt modelId="{F23F12F2-6428-41EB-8A4E-CA80C4F9AA28}">
      <dgm:prSet/>
      <dgm:spPr/>
      <dgm:t>
        <a:bodyPr/>
        <a:lstStyle/>
        <a:p>
          <a:r>
            <a:rPr lang="es-ES_tradnl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Facilitar la realización de pruebas </a:t>
          </a:r>
          <a:endParaRPr lang="en-US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gm:t>
    </dgm:pt>
    <dgm:pt modelId="{D02488DA-76E8-4F8E-B81F-19C26CE910F0}" type="parTrans" cxnId="{0BAF88A3-539B-4B0D-8D6D-A7B54068D4F7}">
      <dgm:prSet/>
      <dgm:spPr/>
      <dgm:t>
        <a:bodyPr/>
        <a:lstStyle/>
        <a:p>
          <a:endParaRPr lang="en-US"/>
        </a:p>
      </dgm:t>
    </dgm:pt>
    <dgm:pt modelId="{468BF2A2-9D05-4880-8829-85F46E9AB8CE}" type="sibTrans" cxnId="{0BAF88A3-539B-4B0D-8D6D-A7B54068D4F7}">
      <dgm:prSet/>
      <dgm:spPr/>
      <dgm:t>
        <a:bodyPr/>
        <a:lstStyle/>
        <a:p>
          <a:endParaRPr lang="en-US"/>
        </a:p>
      </dgm:t>
    </dgm:pt>
    <dgm:pt modelId="{B49F0B59-392B-4548-BC36-929BDC166005}" type="pres">
      <dgm:prSet presAssocID="{5CBB38AA-F301-480E-B86B-BB653304E0D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2CF18F1-2DB1-EB4C-9F78-9125AA0EE8DE}" type="pres">
      <dgm:prSet presAssocID="{7764F566-053A-4EB8-8BC2-5745B0D1EE21}" presName="hierRoot1" presStyleCnt="0"/>
      <dgm:spPr/>
    </dgm:pt>
    <dgm:pt modelId="{4CD70EB1-B95A-5F48-B2FD-9FEE8D551E93}" type="pres">
      <dgm:prSet presAssocID="{7764F566-053A-4EB8-8BC2-5745B0D1EE21}" presName="composite" presStyleCnt="0"/>
      <dgm:spPr/>
    </dgm:pt>
    <dgm:pt modelId="{363364D4-19F1-6D42-BD71-DE9B006E148E}" type="pres">
      <dgm:prSet presAssocID="{7764F566-053A-4EB8-8BC2-5745B0D1EE21}" presName="background" presStyleLbl="node0" presStyleIdx="0" presStyleCnt="3"/>
      <dgm:spPr>
        <a:solidFill>
          <a:schemeClr val="tx1">
            <a:lumMod val="50000"/>
            <a:lumOff val="50000"/>
          </a:schemeClr>
        </a:solidFill>
      </dgm:spPr>
    </dgm:pt>
    <dgm:pt modelId="{E575EF8E-4932-F948-976D-9D3AE4D0763E}" type="pres">
      <dgm:prSet presAssocID="{7764F566-053A-4EB8-8BC2-5745B0D1EE21}" presName="text" presStyleLbl="fgAcc0" presStyleIdx="0" presStyleCnt="3">
        <dgm:presLayoutVars>
          <dgm:chPref val="3"/>
        </dgm:presLayoutVars>
      </dgm:prSet>
      <dgm:spPr/>
    </dgm:pt>
    <dgm:pt modelId="{95E61316-817E-B04A-A72C-33139E0B6D6C}" type="pres">
      <dgm:prSet presAssocID="{7764F566-053A-4EB8-8BC2-5745B0D1EE21}" presName="hierChild2" presStyleCnt="0"/>
      <dgm:spPr/>
    </dgm:pt>
    <dgm:pt modelId="{4FB04827-8E65-D24E-8EE8-D979EC2160D3}" type="pres">
      <dgm:prSet presAssocID="{A8C16C99-B49B-4B17-8037-4844C9FA40C0}" presName="hierRoot1" presStyleCnt="0"/>
      <dgm:spPr/>
    </dgm:pt>
    <dgm:pt modelId="{11C7BD71-973D-F94D-88BA-A1A4085B478A}" type="pres">
      <dgm:prSet presAssocID="{A8C16C99-B49B-4B17-8037-4844C9FA40C0}" presName="composite" presStyleCnt="0"/>
      <dgm:spPr/>
    </dgm:pt>
    <dgm:pt modelId="{49E378F0-3572-3E4B-B95A-5A1BB3F3F06A}" type="pres">
      <dgm:prSet presAssocID="{A8C16C99-B49B-4B17-8037-4844C9FA40C0}" presName="background" presStyleLbl="node0" presStyleIdx="1" presStyleCnt="3"/>
      <dgm:spPr>
        <a:solidFill>
          <a:schemeClr val="tx1">
            <a:lumMod val="75000"/>
            <a:lumOff val="25000"/>
          </a:schemeClr>
        </a:solidFill>
      </dgm:spPr>
    </dgm:pt>
    <dgm:pt modelId="{2B836D0D-71D6-C943-93B7-08224B5DE55A}" type="pres">
      <dgm:prSet presAssocID="{A8C16C99-B49B-4B17-8037-4844C9FA40C0}" presName="text" presStyleLbl="fgAcc0" presStyleIdx="1" presStyleCnt="3">
        <dgm:presLayoutVars>
          <dgm:chPref val="3"/>
        </dgm:presLayoutVars>
      </dgm:prSet>
      <dgm:spPr/>
    </dgm:pt>
    <dgm:pt modelId="{B50A70F8-AEF4-6F4B-A152-469D4626F055}" type="pres">
      <dgm:prSet presAssocID="{A8C16C99-B49B-4B17-8037-4844C9FA40C0}" presName="hierChild2" presStyleCnt="0"/>
      <dgm:spPr/>
    </dgm:pt>
    <dgm:pt modelId="{68A55F0A-0182-0440-BC42-BBD872CEB8D0}" type="pres">
      <dgm:prSet presAssocID="{F23F12F2-6428-41EB-8A4E-CA80C4F9AA28}" presName="hierRoot1" presStyleCnt="0"/>
      <dgm:spPr/>
    </dgm:pt>
    <dgm:pt modelId="{64399345-6375-7F44-89B6-35B77A14FC2A}" type="pres">
      <dgm:prSet presAssocID="{F23F12F2-6428-41EB-8A4E-CA80C4F9AA28}" presName="composite" presStyleCnt="0"/>
      <dgm:spPr/>
    </dgm:pt>
    <dgm:pt modelId="{D2DDB8C9-33E1-A041-ABCA-363765B40764}" type="pres">
      <dgm:prSet presAssocID="{F23F12F2-6428-41EB-8A4E-CA80C4F9AA28}" presName="background" presStyleLbl="node0" presStyleIdx="2" presStyleCnt="3"/>
      <dgm:spPr>
        <a:solidFill>
          <a:schemeClr val="tx1">
            <a:lumMod val="85000"/>
            <a:lumOff val="15000"/>
          </a:schemeClr>
        </a:solidFill>
      </dgm:spPr>
    </dgm:pt>
    <dgm:pt modelId="{2B22655E-CEC2-8D40-82BA-4F8AB69A5DCD}" type="pres">
      <dgm:prSet presAssocID="{F23F12F2-6428-41EB-8A4E-CA80C4F9AA28}" presName="text" presStyleLbl="fgAcc0" presStyleIdx="2" presStyleCnt="3">
        <dgm:presLayoutVars>
          <dgm:chPref val="3"/>
        </dgm:presLayoutVars>
      </dgm:prSet>
      <dgm:spPr/>
    </dgm:pt>
    <dgm:pt modelId="{F9643186-C279-764C-9A49-C1C98098D5F7}" type="pres">
      <dgm:prSet presAssocID="{F23F12F2-6428-41EB-8A4E-CA80C4F9AA28}" presName="hierChild2" presStyleCnt="0"/>
      <dgm:spPr/>
    </dgm:pt>
  </dgm:ptLst>
  <dgm:cxnLst>
    <dgm:cxn modelId="{3CC0E602-A2B4-4A62-934D-7CEA410FDB4F}" srcId="{5CBB38AA-F301-480E-B86B-BB653304E0DD}" destId="{A8C16C99-B49B-4B17-8037-4844C9FA40C0}" srcOrd="1" destOrd="0" parTransId="{DB6C82C7-7BF8-4FE6-99F9-4F60B30D5254}" sibTransId="{EC2FA42A-0BBF-48A9-9FE7-C2291D97B148}"/>
    <dgm:cxn modelId="{12A4F338-D58D-7A4A-A0C0-0618C4C4BEDE}" type="presOf" srcId="{5CBB38AA-F301-480E-B86B-BB653304E0DD}" destId="{B49F0B59-392B-4548-BC36-929BDC166005}" srcOrd="0" destOrd="0" presId="urn:microsoft.com/office/officeart/2005/8/layout/hierarchy1"/>
    <dgm:cxn modelId="{05934A39-0A13-114F-AA63-EEA22A06699E}" type="presOf" srcId="{F23F12F2-6428-41EB-8A4E-CA80C4F9AA28}" destId="{2B22655E-CEC2-8D40-82BA-4F8AB69A5DCD}" srcOrd="0" destOrd="0" presId="urn:microsoft.com/office/officeart/2005/8/layout/hierarchy1"/>
    <dgm:cxn modelId="{ADE3EA59-32AC-0B4A-9C28-87D1189E030D}" type="presOf" srcId="{A8C16C99-B49B-4B17-8037-4844C9FA40C0}" destId="{2B836D0D-71D6-C943-93B7-08224B5DE55A}" srcOrd="0" destOrd="0" presId="urn:microsoft.com/office/officeart/2005/8/layout/hierarchy1"/>
    <dgm:cxn modelId="{0BAF88A3-539B-4B0D-8D6D-A7B54068D4F7}" srcId="{5CBB38AA-F301-480E-B86B-BB653304E0DD}" destId="{F23F12F2-6428-41EB-8A4E-CA80C4F9AA28}" srcOrd="2" destOrd="0" parTransId="{D02488DA-76E8-4F8E-B81F-19C26CE910F0}" sibTransId="{468BF2A2-9D05-4880-8829-85F46E9AB8CE}"/>
    <dgm:cxn modelId="{E54B0DDB-ADB8-BE42-AB75-949CC0CA883F}" type="presOf" srcId="{7764F566-053A-4EB8-8BC2-5745B0D1EE21}" destId="{E575EF8E-4932-F948-976D-9D3AE4D0763E}" srcOrd="0" destOrd="0" presId="urn:microsoft.com/office/officeart/2005/8/layout/hierarchy1"/>
    <dgm:cxn modelId="{2D9E0FF7-868E-4BFF-A753-FFE2CFF2F8F8}" srcId="{5CBB38AA-F301-480E-B86B-BB653304E0DD}" destId="{7764F566-053A-4EB8-8BC2-5745B0D1EE21}" srcOrd="0" destOrd="0" parTransId="{0BFAE00A-CDFC-476F-A462-88EE250D1762}" sibTransId="{70C4E0F9-9A2E-4931-912F-75F815C80D4E}"/>
    <dgm:cxn modelId="{320CADEA-4CEC-784E-B3E6-A7727C24C8A1}" type="presParOf" srcId="{B49F0B59-392B-4548-BC36-929BDC166005}" destId="{A2CF18F1-2DB1-EB4C-9F78-9125AA0EE8DE}" srcOrd="0" destOrd="0" presId="urn:microsoft.com/office/officeart/2005/8/layout/hierarchy1"/>
    <dgm:cxn modelId="{731B8363-23D7-ED45-8B77-DB3D5C692907}" type="presParOf" srcId="{A2CF18F1-2DB1-EB4C-9F78-9125AA0EE8DE}" destId="{4CD70EB1-B95A-5F48-B2FD-9FEE8D551E93}" srcOrd="0" destOrd="0" presId="urn:microsoft.com/office/officeart/2005/8/layout/hierarchy1"/>
    <dgm:cxn modelId="{C216C971-2CDE-964D-BE47-7BD2865480D9}" type="presParOf" srcId="{4CD70EB1-B95A-5F48-B2FD-9FEE8D551E93}" destId="{363364D4-19F1-6D42-BD71-DE9B006E148E}" srcOrd="0" destOrd="0" presId="urn:microsoft.com/office/officeart/2005/8/layout/hierarchy1"/>
    <dgm:cxn modelId="{AE7A2D80-584B-5846-939C-8466E8178BCA}" type="presParOf" srcId="{4CD70EB1-B95A-5F48-B2FD-9FEE8D551E93}" destId="{E575EF8E-4932-F948-976D-9D3AE4D0763E}" srcOrd="1" destOrd="0" presId="urn:microsoft.com/office/officeart/2005/8/layout/hierarchy1"/>
    <dgm:cxn modelId="{077C2708-3789-7240-9428-B898FEF6EFA0}" type="presParOf" srcId="{A2CF18F1-2DB1-EB4C-9F78-9125AA0EE8DE}" destId="{95E61316-817E-B04A-A72C-33139E0B6D6C}" srcOrd="1" destOrd="0" presId="urn:microsoft.com/office/officeart/2005/8/layout/hierarchy1"/>
    <dgm:cxn modelId="{D26B5439-30A5-754F-B312-6455C07F7EAA}" type="presParOf" srcId="{B49F0B59-392B-4548-BC36-929BDC166005}" destId="{4FB04827-8E65-D24E-8EE8-D979EC2160D3}" srcOrd="1" destOrd="0" presId="urn:microsoft.com/office/officeart/2005/8/layout/hierarchy1"/>
    <dgm:cxn modelId="{C8A4B334-A047-C14C-83BA-48459D11812A}" type="presParOf" srcId="{4FB04827-8E65-D24E-8EE8-D979EC2160D3}" destId="{11C7BD71-973D-F94D-88BA-A1A4085B478A}" srcOrd="0" destOrd="0" presId="urn:microsoft.com/office/officeart/2005/8/layout/hierarchy1"/>
    <dgm:cxn modelId="{00D33E1C-147E-BF42-BBFA-12BD25651370}" type="presParOf" srcId="{11C7BD71-973D-F94D-88BA-A1A4085B478A}" destId="{49E378F0-3572-3E4B-B95A-5A1BB3F3F06A}" srcOrd="0" destOrd="0" presId="urn:microsoft.com/office/officeart/2005/8/layout/hierarchy1"/>
    <dgm:cxn modelId="{1D80E6E6-EE6B-A84C-956D-A7E567FC7DEA}" type="presParOf" srcId="{11C7BD71-973D-F94D-88BA-A1A4085B478A}" destId="{2B836D0D-71D6-C943-93B7-08224B5DE55A}" srcOrd="1" destOrd="0" presId="urn:microsoft.com/office/officeart/2005/8/layout/hierarchy1"/>
    <dgm:cxn modelId="{D9749C4D-5DF3-5947-9B9F-86CE966B884A}" type="presParOf" srcId="{4FB04827-8E65-D24E-8EE8-D979EC2160D3}" destId="{B50A70F8-AEF4-6F4B-A152-469D4626F055}" srcOrd="1" destOrd="0" presId="urn:microsoft.com/office/officeart/2005/8/layout/hierarchy1"/>
    <dgm:cxn modelId="{A254EFBC-2B2C-0141-AAC7-A5FBBB853ED9}" type="presParOf" srcId="{B49F0B59-392B-4548-BC36-929BDC166005}" destId="{68A55F0A-0182-0440-BC42-BBD872CEB8D0}" srcOrd="2" destOrd="0" presId="urn:microsoft.com/office/officeart/2005/8/layout/hierarchy1"/>
    <dgm:cxn modelId="{17267051-6545-304E-B0E1-787904E92E15}" type="presParOf" srcId="{68A55F0A-0182-0440-BC42-BBD872CEB8D0}" destId="{64399345-6375-7F44-89B6-35B77A14FC2A}" srcOrd="0" destOrd="0" presId="urn:microsoft.com/office/officeart/2005/8/layout/hierarchy1"/>
    <dgm:cxn modelId="{14C6C1CA-4A60-2C4F-A0DC-C1D7878FBA33}" type="presParOf" srcId="{64399345-6375-7F44-89B6-35B77A14FC2A}" destId="{D2DDB8C9-33E1-A041-ABCA-363765B40764}" srcOrd="0" destOrd="0" presId="urn:microsoft.com/office/officeart/2005/8/layout/hierarchy1"/>
    <dgm:cxn modelId="{42FF0E72-F897-944F-B420-BC2CDB0586C4}" type="presParOf" srcId="{64399345-6375-7F44-89B6-35B77A14FC2A}" destId="{2B22655E-CEC2-8D40-82BA-4F8AB69A5DCD}" srcOrd="1" destOrd="0" presId="urn:microsoft.com/office/officeart/2005/8/layout/hierarchy1"/>
    <dgm:cxn modelId="{E76051FB-1C01-6142-A74D-475703F0CAA9}" type="presParOf" srcId="{68A55F0A-0182-0440-BC42-BBD872CEB8D0}" destId="{F9643186-C279-764C-9A49-C1C98098D5F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0102B1A-2F31-4016-B1D8-E7569B194B04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CDB3023-CF27-4BF8-82E8-027C602EADE3}">
      <dgm:prSet/>
      <dgm:spPr/>
      <dgm:t>
        <a:bodyPr/>
        <a:lstStyle/>
        <a:p>
          <a:r>
            <a:rPr lang="es-ES" dirty="0">
              <a:solidFill>
                <a:schemeClr val="bg1"/>
              </a:solidFill>
              <a:latin typeface="EB Garamond" pitchFamily="2" charset="0"/>
              <a:ea typeface="EB Garamond" pitchFamily="2" charset="0"/>
            </a:rPr>
            <a:t>AÑADIR TESTS AUTOMATIZADOS PARA IMPLEMENTAR INTEGRACIÓN CONTINUA (CI).</a:t>
          </a:r>
          <a:endParaRPr lang="en-US" dirty="0">
            <a:solidFill>
              <a:schemeClr val="bg1"/>
            </a:solidFill>
            <a:latin typeface="EB Garamond" pitchFamily="2" charset="0"/>
            <a:ea typeface="EB Garamond" pitchFamily="2" charset="0"/>
          </a:endParaRPr>
        </a:p>
      </dgm:t>
    </dgm:pt>
    <dgm:pt modelId="{CCB7EEC4-6FCD-4BE3-AC3F-2A5E7E6A880F}" type="parTrans" cxnId="{B974241D-8918-4C77-80F7-A50A696645C2}">
      <dgm:prSet/>
      <dgm:spPr/>
      <dgm:t>
        <a:bodyPr/>
        <a:lstStyle/>
        <a:p>
          <a:endParaRPr lang="en-US"/>
        </a:p>
      </dgm:t>
    </dgm:pt>
    <dgm:pt modelId="{8D6C250B-D30D-47D7-853D-9987E6767529}" type="sibTrans" cxnId="{B974241D-8918-4C77-80F7-A50A696645C2}">
      <dgm:prSet/>
      <dgm:spPr/>
      <dgm:t>
        <a:bodyPr/>
        <a:lstStyle/>
        <a:p>
          <a:endParaRPr lang="en-US"/>
        </a:p>
      </dgm:t>
    </dgm:pt>
    <dgm:pt modelId="{B4222DFA-B63E-4E6F-A054-18A899DE5878}">
      <dgm:prSet/>
      <dgm:spPr/>
      <dgm:t>
        <a:bodyPr/>
        <a:lstStyle/>
        <a:p>
          <a:r>
            <a:rPr lang="es-ES" dirty="0">
              <a:solidFill>
                <a:schemeClr val="bg1"/>
              </a:solidFill>
              <a:latin typeface="EB Garamond" pitchFamily="2" charset="0"/>
              <a:ea typeface="EB Garamond" pitchFamily="2" charset="0"/>
            </a:rPr>
            <a:t>AMPLIAR EL SOPORTE A MÁS DISTRIBUCIONES (ACTUALMENTE SOLO DISPONIBLE PARA MACOS Y UBUNTU).</a:t>
          </a:r>
          <a:endParaRPr lang="en-US" dirty="0">
            <a:solidFill>
              <a:schemeClr val="bg1"/>
            </a:solidFill>
            <a:latin typeface="EB Garamond" pitchFamily="2" charset="0"/>
            <a:ea typeface="EB Garamond" pitchFamily="2" charset="0"/>
          </a:endParaRPr>
        </a:p>
      </dgm:t>
    </dgm:pt>
    <dgm:pt modelId="{F26E95D4-C4E7-4ECF-A723-0F62754CADEE}" type="parTrans" cxnId="{7728998B-DBCE-420A-8523-BCE85076E290}">
      <dgm:prSet/>
      <dgm:spPr/>
      <dgm:t>
        <a:bodyPr/>
        <a:lstStyle/>
        <a:p>
          <a:endParaRPr lang="en-US"/>
        </a:p>
      </dgm:t>
    </dgm:pt>
    <dgm:pt modelId="{132DBB25-3962-4162-B6F3-808DA8DB1B2A}" type="sibTrans" cxnId="{7728998B-DBCE-420A-8523-BCE85076E290}">
      <dgm:prSet/>
      <dgm:spPr/>
      <dgm:t>
        <a:bodyPr/>
        <a:lstStyle/>
        <a:p>
          <a:endParaRPr lang="en-US"/>
        </a:p>
      </dgm:t>
    </dgm:pt>
    <dgm:pt modelId="{B50C3497-9E1F-4509-9C3D-E402DF2A2C9B}">
      <dgm:prSet/>
      <dgm:spPr/>
      <dgm:t>
        <a:bodyPr/>
        <a:lstStyle/>
        <a:p>
          <a:r>
            <a:rPr lang="es-ES" dirty="0">
              <a:solidFill>
                <a:schemeClr val="bg1"/>
              </a:solidFill>
              <a:latin typeface="EB Garamond" pitchFamily="2" charset="0"/>
              <a:ea typeface="EB Garamond" pitchFamily="2" charset="0"/>
            </a:rPr>
            <a:t>OPTIMIZAR EL ESPACIO OCUPADO POR LOS CONTENEDORES PARA MEJORAR LA EFICIENCIA.</a:t>
          </a:r>
          <a:endParaRPr lang="en-US" dirty="0">
            <a:solidFill>
              <a:schemeClr val="bg1"/>
            </a:solidFill>
            <a:latin typeface="EB Garamond" pitchFamily="2" charset="0"/>
            <a:ea typeface="EB Garamond" pitchFamily="2" charset="0"/>
          </a:endParaRPr>
        </a:p>
      </dgm:t>
    </dgm:pt>
    <dgm:pt modelId="{8D25E2A4-B6A4-4767-83A3-59B236FD42FA}" type="parTrans" cxnId="{55110E0F-5016-450D-B5BC-87F85CA9FE15}">
      <dgm:prSet/>
      <dgm:spPr/>
      <dgm:t>
        <a:bodyPr/>
        <a:lstStyle/>
        <a:p>
          <a:endParaRPr lang="en-US"/>
        </a:p>
      </dgm:t>
    </dgm:pt>
    <dgm:pt modelId="{0085ED05-FD99-4B3C-87FA-FFB25D77BECF}" type="sibTrans" cxnId="{55110E0F-5016-450D-B5BC-87F85CA9FE15}">
      <dgm:prSet/>
      <dgm:spPr/>
      <dgm:t>
        <a:bodyPr/>
        <a:lstStyle/>
        <a:p>
          <a:endParaRPr lang="en-US"/>
        </a:p>
      </dgm:t>
    </dgm:pt>
    <dgm:pt modelId="{3A703E32-3BA5-4D9F-B3D9-C8213BFC1DEF}" type="pres">
      <dgm:prSet presAssocID="{60102B1A-2F31-4016-B1D8-E7569B194B04}" presName="root" presStyleCnt="0">
        <dgm:presLayoutVars>
          <dgm:dir/>
          <dgm:resizeHandles val="exact"/>
        </dgm:presLayoutVars>
      </dgm:prSet>
      <dgm:spPr/>
    </dgm:pt>
    <dgm:pt modelId="{919119E0-A88F-4C82-92AF-FC2280E8512D}" type="pres">
      <dgm:prSet presAssocID="{ECDB3023-CF27-4BF8-82E8-027C602EADE3}" presName="compNode" presStyleCnt="0"/>
      <dgm:spPr/>
    </dgm:pt>
    <dgm:pt modelId="{F2BE25B3-47A5-47B1-9366-72F9E0440ADB}" type="pres">
      <dgm:prSet presAssocID="{ECDB3023-CF27-4BF8-82E8-027C602EADE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C3F3BDDC-0609-4A3B-92EE-28CA5403B27D}" type="pres">
      <dgm:prSet presAssocID="{ECDB3023-CF27-4BF8-82E8-027C602EADE3}" presName="spaceRect" presStyleCnt="0"/>
      <dgm:spPr/>
    </dgm:pt>
    <dgm:pt modelId="{C1FD88C5-3218-4B1F-B9DD-84BAB02FECF9}" type="pres">
      <dgm:prSet presAssocID="{ECDB3023-CF27-4BF8-82E8-027C602EADE3}" presName="textRect" presStyleLbl="revTx" presStyleIdx="0" presStyleCnt="3">
        <dgm:presLayoutVars>
          <dgm:chMax val="1"/>
          <dgm:chPref val="1"/>
        </dgm:presLayoutVars>
      </dgm:prSet>
      <dgm:spPr/>
    </dgm:pt>
    <dgm:pt modelId="{C3D3F5A5-82FB-4AE1-85BE-4CCDF365397E}" type="pres">
      <dgm:prSet presAssocID="{8D6C250B-D30D-47D7-853D-9987E6767529}" presName="sibTrans" presStyleCnt="0"/>
      <dgm:spPr/>
    </dgm:pt>
    <dgm:pt modelId="{B0A3560C-49E9-4BAC-A2F3-8636AACEE380}" type="pres">
      <dgm:prSet presAssocID="{B4222DFA-B63E-4E6F-A054-18A899DE5878}" presName="compNode" presStyleCnt="0"/>
      <dgm:spPr/>
    </dgm:pt>
    <dgm:pt modelId="{0A807EC5-8FDD-4B93-879C-A98E916A83E3}" type="pres">
      <dgm:prSet presAssocID="{B4222DFA-B63E-4E6F-A054-18A899DE587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Zoom In"/>
        </a:ext>
      </dgm:extLst>
    </dgm:pt>
    <dgm:pt modelId="{CCA7A436-D7B2-4A86-A375-5207A8E3748C}" type="pres">
      <dgm:prSet presAssocID="{B4222DFA-B63E-4E6F-A054-18A899DE5878}" presName="spaceRect" presStyleCnt="0"/>
      <dgm:spPr/>
    </dgm:pt>
    <dgm:pt modelId="{6F22A84E-D41A-435A-8FBD-5D3001392262}" type="pres">
      <dgm:prSet presAssocID="{B4222DFA-B63E-4E6F-A054-18A899DE5878}" presName="textRect" presStyleLbl="revTx" presStyleIdx="1" presStyleCnt="3">
        <dgm:presLayoutVars>
          <dgm:chMax val="1"/>
          <dgm:chPref val="1"/>
        </dgm:presLayoutVars>
      </dgm:prSet>
      <dgm:spPr/>
    </dgm:pt>
    <dgm:pt modelId="{A9948426-17DE-4D09-B01E-8FB7AC000818}" type="pres">
      <dgm:prSet presAssocID="{132DBB25-3962-4162-B6F3-808DA8DB1B2A}" presName="sibTrans" presStyleCnt="0"/>
      <dgm:spPr/>
    </dgm:pt>
    <dgm:pt modelId="{74D33CC7-2F32-43E2-90E1-0C1BDB67B01C}" type="pres">
      <dgm:prSet presAssocID="{B50C3497-9E1F-4509-9C3D-E402DF2A2C9B}" presName="compNode" presStyleCnt="0"/>
      <dgm:spPr/>
    </dgm:pt>
    <dgm:pt modelId="{1BEE54D8-F402-403E-A3A7-D84053DB291A}" type="pres">
      <dgm:prSet presAssocID="{B50C3497-9E1F-4509-9C3D-E402DF2A2C9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onómetro"/>
        </a:ext>
      </dgm:extLst>
    </dgm:pt>
    <dgm:pt modelId="{EFD5E648-B754-44BD-82C5-17861A46B67F}" type="pres">
      <dgm:prSet presAssocID="{B50C3497-9E1F-4509-9C3D-E402DF2A2C9B}" presName="spaceRect" presStyleCnt="0"/>
      <dgm:spPr/>
    </dgm:pt>
    <dgm:pt modelId="{8EA54C3D-7BE3-4A82-9273-18117B202E12}" type="pres">
      <dgm:prSet presAssocID="{B50C3497-9E1F-4509-9C3D-E402DF2A2C9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5110E0F-5016-450D-B5BC-87F85CA9FE15}" srcId="{60102B1A-2F31-4016-B1D8-E7569B194B04}" destId="{B50C3497-9E1F-4509-9C3D-E402DF2A2C9B}" srcOrd="2" destOrd="0" parTransId="{8D25E2A4-B6A4-4767-83A3-59B236FD42FA}" sibTransId="{0085ED05-FD99-4B3C-87FA-FFB25D77BECF}"/>
    <dgm:cxn modelId="{B974241D-8918-4C77-80F7-A50A696645C2}" srcId="{60102B1A-2F31-4016-B1D8-E7569B194B04}" destId="{ECDB3023-CF27-4BF8-82E8-027C602EADE3}" srcOrd="0" destOrd="0" parTransId="{CCB7EEC4-6FCD-4BE3-AC3F-2A5E7E6A880F}" sibTransId="{8D6C250B-D30D-47D7-853D-9987E6767529}"/>
    <dgm:cxn modelId="{24A55165-08EF-401D-A03E-C37F5FB1F0C8}" type="presOf" srcId="{ECDB3023-CF27-4BF8-82E8-027C602EADE3}" destId="{C1FD88C5-3218-4B1F-B9DD-84BAB02FECF9}" srcOrd="0" destOrd="0" presId="urn:microsoft.com/office/officeart/2018/2/layout/IconLabelList"/>
    <dgm:cxn modelId="{7728998B-DBCE-420A-8523-BCE85076E290}" srcId="{60102B1A-2F31-4016-B1D8-E7569B194B04}" destId="{B4222DFA-B63E-4E6F-A054-18A899DE5878}" srcOrd="1" destOrd="0" parTransId="{F26E95D4-C4E7-4ECF-A723-0F62754CADEE}" sibTransId="{132DBB25-3962-4162-B6F3-808DA8DB1B2A}"/>
    <dgm:cxn modelId="{31BB7AB9-7DEF-4F84-BD10-E840D6A80331}" type="presOf" srcId="{60102B1A-2F31-4016-B1D8-E7569B194B04}" destId="{3A703E32-3BA5-4D9F-B3D9-C8213BFC1DEF}" srcOrd="0" destOrd="0" presId="urn:microsoft.com/office/officeart/2018/2/layout/IconLabelList"/>
    <dgm:cxn modelId="{8BC641E8-85D5-4B93-AEBD-9F9F5BB40DF3}" type="presOf" srcId="{B50C3497-9E1F-4509-9C3D-E402DF2A2C9B}" destId="{8EA54C3D-7BE3-4A82-9273-18117B202E12}" srcOrd="0" destOrd="0" presId="urn:microsoft.com/office/officeart/2018/2/layout/IconLabelList"/>
    <dgm:cxn modelId="{AD5076F6-8AFC-4A55-B7A5-D2F40F203426}" type="presOf" srcId="{B4222DFA-B63E-4E6F-A054-18A899DE5878}" destId="{6F22A84E-D41A-435A-8FBD-5D3001392262}" srcOrd="0" destOrd="0" presId="urn:microsoft.com/office/officeart/2018/2/layout/IconLabelList"/>
    <dgm:cxn modelId="{BD89101D-18E5-45F0-A1B9-2CB7FB776573}" type="presParOf" srcId="{3A703E32-3BA5-4D9F-B3D9-C8213BFC1DEF}" destId="{919119E0-A88F-4C82-92AF-FC2280E8512D}" srcOrd="0" destOrd="0" presId="urn:microsoft.com/office/officeart/2018/2/layout/IconLabelList"/>
    <dgm:cxn modelId="{17DDF134-8205-4F0B-9627-CBA34E3003F9}" type="presParOf" srcId="{919119E0-A88F-4C82-92AF-FC2280E8512D}" destId="{F2BE25B3-47A5-47B1-9366-72F9E0440ADB}" srcOrd="0" destOrd="0" presId="urn:microsoft.com/office/officeart/2018/2/layout/IconLabelList"/>
    <dgm:cxn modelId="{8B9E86A2-6225-41F9-997A-3EF1899C9712}" type="presParOf" srcId="{919119E0-A88F-4C82-92AF-FC2280E8512D}" destId="{C3F3BDDC-0609-4A3B-92EE-28CA5403B27D}" srcOrd="1" destOrd="0" presId="urn:microsoft.com/office/officeart/2018/2/layout/IconLabelList"/>
    <dgm:cxn modelId="{C2D8FD1D-3DE6-4E9F-BD88-FE2EF512A0A0}" type="presParOf" srcId="{919119E0-A88F-4C82-92AF-FC2280E8512D}" destId="{C1FD88C5-3218-4B1F-B9DD-84BAB02FECF9}" srcOrd="2" destOrd="0" presId="urn:microsoft.com/office/officeart/2018/2/layout/IconLabelList"/>
    <dgm:cxn modelId="{27D30C42-1281-4433-BBA0-81623E262652}" type="presParOf" srcId="{3A703E32-3BA5-4D9F-B3D9-C8213BFC1DEF}" destId="{C3D3F5A5-82FB-4AE1-85BE-4CCDF365397E}" srcOrd="1" destOrd="0" presId="urn:microsoft.com/office/officeart/2018/2/layout/IconLabelList"/>
    <dgm:cxn modelId="{6FBE0905-DA92-449F-B983-D7341250AF8F}" type="presParOf" srcId="{3A703E32-3BA5-4D9F-B3D9-C8213BFC1DEF}" destId="{B0A3560C-49E9-4BAC-A2F3-8636AACEE380}" srcOrd="2" destOrd="0" presId="urn:microsoft.com/office/officeart/2018/2/layout/IconLabelList"/>
    <dgm:cxn modelId="{C88F2EAB-3158-4BEF-AF9E-42444E1B2C1E}" type="presParOf" srcId="{B0A3560C-49E9-4BAC-A2F3-8636AACEE380}" destId="{0A807EC5-8FDD-4B93-879C-A98E916A83E3}" srcOrd="0" destOrd="0" presId="urn:microsoft.com/office/officeart/2018/2/layout/IconLabelList"/>
    <dgm:cxn modelId="{153F5DC7-BE65-48BB-9DAD-C87ABCC0BF43}" type="presParOf" srcId="{B0A3560C-49E9-4BAC-A2F3-8636AACEE380}" destId="{CCA7A436-D7B2-4A86-A375-5207A8E3748C}" srcOrd="1" destOrd="0" presId="urn:microsoft.com/office/officeart/2018/2/layout/IconLabelList"/>
    <dgm:cxn modelId="{7FBA7149-E3F3-46AB-BDB9-89D9BFB9F066}" type="presParOf" srcId="{B0A3560C-49E9-4BAC-A2F3-8636AACEE380}" destId="{6F22A84E-D41A-435A-8FBD-5D3001392262}" srcOrd="2" destOrd="0" presId="urn:microsoft.com/office/officeart/2018/2/layout/IconLabelList"/>
    <dgm:cxn modelId="{557E22C4-CE88-4006-AF90-E0077B0E283B}" type="presParOf" srcId="{3A703E32-3BA5-4D9F-B3D9-C8213BFC1DEF}" destId="{A9948426-17DE-4D09-B01E-8FB7AC000818}" srcOrd="3" destOrd="0" presId="urn:microsoft.com/office/officeart/2018/2/layout/IconLabelList"/>
    <dgm:cxn modelId="{82432D66-3A8C-4537-A16F-EF3E5CEEB738}" type="presParOf" srcId="{3A703E32-3BA5-4D9F-B3D9-C8213BFC1DEF}" destId="{74D33CC7-2F32-43E2-90E1-0C1BDB67B01C}" srcOrd="4" destOrd="0" presId="urn:microsoft.com/office/officeart/2018/2/layout/IconLabelList"/>
    <dgm:cxn modelId="{55B27558-EF75-46C0-BC17-B2DDABC20FD3}" type="presParOf" srcId="{74D33CC7-2F32-43E2-90E1-0C1BDB67B01C}" destId="{1BEE54D8-F402-403E-A3A7-D84053DB291A}" srcOrd="0" destOrd="0" presId="urn:microsoft.com/office/officeart/2018/2/layout/IconLabelList"/>
    <dgm:cxn modelId="{9C147645-682C-4D3F-9304-34FEA56E3B2D}" type="presParOf" srcId="{74D33CC7-2F32-43E2-90E1-0C1BDB67B01C}" destId="{EFD5E648-B754-44BD-82C5-17861A46B67F}" srcOrd="1" destOrd="0" presId="urn:microsoft.com/office/officeart/2018/2/layout/IconLabelList"/>
    <dgm:cxn modelId="{E0F843F2-6C07-4670-B0ED-505EF097EE7F}" type="presParOf" srcId="{74D33CC7-2F32-43E2-90E1-0C1BDB67B01C}" destId="{8EA54C3D-7BE3-4A82-9273-18117B202E1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3364D4-19F1-6D42-BD71-DE9B006E148E}">
      <dsp:nvSpPr>
        <dsp:cNvPr id="0" name=""/>
        <dsp:cNvSpPr/>
      </dsp:nvSpPr>
      <dsp:spPr>
        <a:xfrm>
          <a:off x="0" y="993347"/>
          <a:ext cx="2957512" cy="1878020"/>
        </a:xfrm>
        <a:prstGeom prst="roundRect">
          <a:avLst>
            <a:gd name="adj" fmla="val 10000"/>
          </a:avLst>
        </a:prstGeom>
        <a:solidFill>
          <a:schemeClr val="tx1">
            <a:lumMod val="50000"/>
            <a:lumOff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575EF8E-4932-F948-976D-9D3AE4D0763E}">
      <dsp:nvSpPr>
        <dsp:cNvPr id="0" name=""/>
        <dsp:cNvSpPr/>
      </dsp:nvSpPr>
      <dsp:spPr>
        <a:xfrm>
          <a:off x="328612" y="130552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300" kern="1200" dirty="0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MINIMIZAR LAS INTERRUPCIONES EN UN SERVICIO</a:t>
          </a:r>
          <a:endParaRPr lang="en-US" sz="2300" kern="1200" dirty="0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sp:txBody>
      <dsp:txXfrm>
        <a:off x="383617" y="1360534"/>
        <a:ext cx="2847502" cy="1768010"/>
      </dsp:txXfrm>
    </dsp:sp>
    <dsp:sp modelId="{49E378F0-3572-3E4B-B95A-5A1BB3F3F06A}">
      <dsp:nvSpPr>
        <dsp:cNvPr id="0" name=""/>
        <dsp:cNvSpPr/>
      </dsp:nvSpPr>
      <dsp:spPr>
        <a:xfrm>
          <a:off x="3614737" y="993347"/>
          <a:ext cx="2957512" cy="1878020"/>
        </a:xfrm>
        <a:prstGeom prst="roundRect">
          <a:avLst>
            <a:gd name="adj" fmla="val 10000"/>
          </a:avLst>
        </a:prstGeom>
        <a:solidFill>
          <a:schemeClr val="tx1">
            <a:lumMod val="75000"/>
            <a:lumOff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B836D0D-71D6-C943-93B7-08224B5DE55A}">
      <dsp:nvSpPr>
        <dsp:cNvPr id="0" name=""/>
        <dsp:cNvSpPr/>
      </dsp:nvSpPr>
      <dsp:spPr>
        <a:xfrm>
          <a:off x="3943350" y="130552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300" kern="1200" dirty="0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AUTOMATIZAR EL DESPLIEGUE DE SISTEMAS DE FALLBACK</a:t>
          </a:r>
          <a:endParaRPr lang="en-US" sz="2300" kern="1200" dirty="0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sp:txBody>
      <dsp:txXfrm>
        <a:off x="3998355" y="1360534"/>
        <a:ext cx="2847502" cy="1768010"/>
      </dsp:txXfrm>
    </dsp:sp>
    <dsp:sp modelId="{D2DDB8C9-33E1-A041-ABCA-363765B40764}">
      <dsp:nvSpPr>
        <dsp:cNvPr id="0" name=""/>
        <dsp:cNvSpPr/>
      </dsp:nvSpPr>
      <dsp:spPr>
        <a:xfrm>
          <a:off x="7229475" y="993347"/>
          <a:ext cx="2957512" cy="1878020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B22655E-CEC2-8D40-82BA-4F8AB69A5DCD}">
      <dsp:nvSpPr>
        <dsp:cNvPr id="0" name=""/>
        <dsp:cNvSpPr/>
      </dsp:nvSpPr>
      <dsp:spPr>
        <a:xfrm>
          <a:off x="7558087" y="130552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300" kern="1200" dirty="0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FACILITAR LA REALIZACIÓN DE PRUEBAS </a:t>
          </a:r>
          <a:endParaRPr lang="en-US" sz="2300" kern="1200" dirty="0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sp:txBody>
      <dsp:txXfrm>
        <a:off x="7613092" y="1360534"/>
        <a:ext cx="2847502" cy="17680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3364D4-19F1-6D42-BD71-DE9B006E148E}">
      <dsp:nvSpPr>
        <dsp:cNvPr id="0" name=""/>
        <dsp:cNvSpPr/>
      </dsp:nvSpPr>
      <dsp:spPr>
        <a:xfrm>
          <a:off x="0" y="993347"/>
          <a:ext cx="2957512" cy="1878020"/>
        </a:xfrm>
        <a:prstGeom prst="roundRect">
          <a:avLst>
            <a:gd name="adj" fmla="val 10000"/>
          </a:avLst>
        </a:prstGeom>
        <a:solidFill>
          <a:schemeClr val="tx1">
            <a:lumMod val="50000"/>
            <a:lumOff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575EF8E-4932-F948-976D-9D3AE4D0763E}">
      <dsp:nvSpPr>
        <dsp:cNvPr id="0" name=""/>
        <dsp:cNvSpPr/>
      </dsp:nvSpPr>
      <dsp:spPr>
        <a:xfrm>
          <a:off x="328612" y="130552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600" kern="1200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Minimizar las interrupciones en un servicio</a:t>
          </a:r>
          <a:endParaRPr lang="en-US" sz="2600" kern="1200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sp:txBody>
      <dsp:txXfrm>
        <a:off x="383617" y="1360534"/>
        <a:ext cx="2847502" cy="1768010"/>
      </dsp:txXfrm>
    </dsp:sp>
    <dsp:sp modelId="{49E378F0-3572-3E4B-B95A-5A1BB3F3F06A}">
      <dsp:nvSpPr>
        <dsp:cNvPr id="0" name=""/>
        <dsp:cNvSpPr/>
      </dsp:nvSpPr>
      <dsp:spPr>
        <a:xfrm>
          <a:off x="3614737" y="993347"/>
          <a:ext cx="2957512" cy="1878020"/>
        </a:xfrm>
        <a:prstGeom prst="roundRect">
          <a:avLst>
            <a:gd name="adj" fmla="val 10000"/>
          </a:avLst>
        </a:prstGeom>
        <a:solidFill>
          <a:schemeClr val="tx1">
            <a:lumMod val="75000"/>
            <a:lumOff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B836D0D-71D6-C943-93B7-08224B5DE55A}">
      <dsp:nvSpPr>
        <dsp:cNvPr id="0" name=""/>
        <dsp:cNvSpPr/>
      </dsp:nvSpPr>
      <dsp:spPr>
        <a:xfrm>
          <a:off x="3943350" y="130552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600" kern="1200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Automatizar el despliegue de sistemas de remplazo</a:t>
          </a:r>
          <a:endParaRPr lang="en-US" sz="2600" kern="1200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sp:txBody>
      <dsp:txXfrm>
        <a:off x="3998355" y="1360534"/>
        <a:ext cx="2847502" cy="1768010"/>
      </dsp:txXfrm>
    </dsp:sp>
    <dsp:sp modelId="{D2DDB8C9-33E1-A041-ABCA-363765B40764}">
      <dsp:nvSpPr>
        <dsp:cNvPr id="0" name=""/>
        <dsp:cNvSpPr/>
      </dsp:nvSpPr>
      <dsp:spPr>
        <a:xfrm>
          <a:off x="7229475" y="993347"/>
          <a:ext cx="2957512" cy="1878020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B22655E-CEC2-8D40-82BA-4F8AB69A5DCD}">
      <dsp:nvSpPr>
        <dsp:cNvPr id="0" name=""/>
        <dsp:cNvSpPr/>
      </dsp:nvSpPr>
      <dsp:spPr>
        <a:xfrm>
          <a:off x="7558087" y="130552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600" kern="1200">
              <a:latin typeface="EB Garamond Medium" pitchFamily="2" charset="0"/>
              <a:ea typeface="EB Garamond Medium" pitchFamily="2" charset="0"/>
              <a:cs typeface="EB Garamond Medium" pitchFamily="2" charset="0"/>
            </a:rPr>
            <a:t>Facilitar la realización de pruebas </a:t>
          </a:r>
          <a:endParaRPr lang="en-US" sz="2600" kern="1200">
            <a:latin typeface="EB Garamond Medium" pitchFamily="2" charset="0"/>
            <a:ea typeface="EB Garamond Medium" pitchFamily="2" charset="0"/>
            <a:cs typeface="EB Garamond Medium" pitchFamily="2" charset="0"/>
          </a:endParaRPr>
        </a:p>
      </dsp:txBody>
      <dsp:txXfrm>
        <a:off x="7613092" y="1360534"/>
        <a:ext cx="2847502" cy="17680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BE25B3-47A5-47B1-9366-72F9E0440ADB}">
      <dsp:nvSpPr>
        <dsp:cNvPr id="0" name=""/>
        <dsp:cNvSpPr/>
      </dsp:nvSpPr>
      <dsp:spPr>
        <a:xfrm>
          <a:off x="947201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FD88C5-3218-4B1F-B9DD-84BAB02FECF9}">
      <dsp:nvSpPr>
        <dsp:cNvPr id="0" name=""/>
        <dsp:cNvSpPr/>
      </dsp:nvSpPr>
      <dsp:spPr>
        <a:xfrm>
          <a:off x="59990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>
              <a:solidFill>
                <a:schemeClr val="bg1"/>
              </a:solidFill>
              <a:latin typeface="EB Garamond" pitchFamily="2" charset="0"/>
              <a:ea typeface="EB Garamond" pitchFamily="2" charset="0"/>
            </a:rPr>
            <a:t>AÑADIR TESTS AUTOMATIZADOS PARA IMPLEMENTAR INTEGRACIÓN CONTINUA (CI).</a:t>
          </a:r>
          <a:endParaRPr lang="en-US" sz="1300" kern="1200" dirty="0">
            <a:solidFill>
              <a:schemeClr val="bg1"/>
            </a:solidFill>
            <a:latin typeface="EB Garamond" pitchFamily="2" charset="0"/>
            <a:ea typeface="EB Garamond" pitchFamily="2" charset="0"/>
          </a:endParaRPr>
        </a:p>
      </dsp:txBody>
      <dsp:txXfrm>
        <a:off x="59990" y="2654049"/>
        <a:ext cx="3226223" cy="720000"/>
      </dsp:txXfrm>
    </dsp:sp>
    <dsp:sp modelId="{0A807EC5-8FDD-4B93-879C-A98E916A83E3}">
      <dsp:nvSpPr>
        <dsp:cNvPr id="0" name=""/>
        <dsp:cNvSpPr/>
      </dsp:nvSpPr>
      <dsp:spPr>
        <a:xfrm>
          <a:off x="4738014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22A84E-D41A-435A-8FBD-5D3001392262}">
      <dsp:nvSpPr>
        <dsp:cNvPr id="0" name=""/>
        <dsp:cNvSpPr/>
      </dsp:nvSpPr>
      <dsp:spPr>
        <a:xfrm>
          <a:off x="3850802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>
              <a:solidFill>
                <a:schemeClr val="bg1"/>
              </a:solidFill>
              <a:latin typeface="EB Garamond" pitchFamily="2" charset="0"/>
              <a:ea typeface="EB Garamond" pitchFamily="2" charset="0"/>
            </a:rPr>
            <a:t>AMPLIAR EL SOPORTE A MÁS DISTRIBUCIONES (ACTUALMENTE SOLO DISPONIBLE PARA MACOS Y UBUNTU).</a:t>
          </a:r>
          <a:endParaRPr lang="en-US" sz="1300" kern="1200" dirty="0">
            <a:solidFill>
              <a:schemeClr val="bg1"/>
            </a:solidFill>
            <a:latin typeface="EB Garamond" pitchFamily="2" charset="0"/>
            <a:ea typeface="EB Garamond" pitchFamily="2" charset="0"/>
          </a:endParaRPr>
        </a:p>
      </dsp:txBody>
      <dsp:txXfrm>
        <a:off x="3850802" y="2654049"/>
        <a:ext cx="3226223" cy="720000"/>
      </dsp:txXfrm>
    </dsp:sp>
    <dsp:sp modelId="{1BEE54D8-F402-403E-A3A7-D84053DB291A}">
      <dsp:nvSpPr>
        <dsp:cNvPr id="0" name=""/>
        <dsp:cNvSpPr/>
      </dsp:nvSpPr>
      <dsp:spPr>
        <a:xfrm>
          <a:off x="8528826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A54C3D-7BE3-4A82-9273-18117B202E12}">
      <dsp:nvSpPr>
        <dsp:cNvPr id="0" name=""/>
        <dsp:cNvSpPr/>
      </dsp:nvSpPr>
      <dsp:spPr>
        <a:xfrm>
          <a:off x="7641615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>
              <a:solidFill>
                <a:schemeClr val="bg1"/>
              </a:solidFill>
              <a:latin typeface="EB Garamond" pitchFamily="2" charset="0"/>
              <a:ea typeface="EB Garamond" pitchFamily="2" charset="0"/>
            </a:rPr>
            <a:t>OPTIMIZAR EL ESPACIO OCUPADO POR LOS CONTENEDORES PARA MEJORAR LA EFICIENCIA.</a:t>
          </a:r>
          <a:endParaRPr lang="en-US" sz="1300" kern="1200" dirty="0">
            <a:solidFill>
              <a:schemeClr val="bg1"/>
            </a:solidFill>
            <a:latin typeface="EB Garamond" pitchFamily="2" charset="0"/>
            <a:ea typeface="EB Garamond" pitchFamily="2" charset="0"/>
          </a:endParaRPr>
        </a:p>
      </dsp:txBody>
      <dsp:txXfrm>
        <a:off x="7641615" y="2654049"/>
        <a:ext cx="3226223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75FB1-4765-A448-99B7-93E5F48C8855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F192A-A708-B44F-BD3F-5D92E4A0AE2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34169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6F192A-A708-B44F-BD3F-5D92E4A0AE2F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6289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6F192A-A708-B44F-BD3F-5D92E4A0AE2F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88698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02C2B-9012-DDE5-218A-678AE6B94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69C23E-6EB2-E0DC-F2BC-8650DE2217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20FA6B-78E5-BC14-8428-24929D72A6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48BB4-AC5D-6345-9692-6F2AA5BD8E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6F192A-A708-B44F-BD3F-5D92E4A0AE2F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98304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C307B-B70A-28AB-0680-0914FFA3B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9B438A-5059-9901-DE0F-8ED394FD74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C0537-FE5F-6E62-A90B-26B6D7B5E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E99F-9A8C-95B8-075C-4F340103B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1E45A-F9AF-B1AD-FDBC-86EA36947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34922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139C-0653-98DE-A98E-17ABCAE02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85DE1B-B355-08D8-C221-B4DA077FA1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8E8C0-D291-5439-DBCB-8ADD45391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E6DAF-94CE-8410-44C1-AED61C862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8B756-1033-EF06-2ED9-7E5D710B5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09778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F658C8-C9EF-83A9-123A-5660288FA7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2AD880-7958-327B-63E6-A966C9176E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F41D6-B0A0-6A0A-AF09-A6EA3C342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A4908-2865-6FD7-0E45-D90DE4989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D3655-6A0C-2275-40B6-66217990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77755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222B7-55FB-602D-A76D-27185AF2D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3C7DC-C0C0-4526-21AD-5EA1A0469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5BF7C-D30E-DE09-C06B-1C0739A52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7F5C8-2513-F169-0F90-2846A8DE8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3BFC3-D47A-6E3A-5EA4-3E12F8958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19776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C357B-D3F3-BF0E-EBAC-072947214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20179-8AB2-A8D2-2535-856DB4614D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E6E0C-0642-0997-7A79-D4E3962C3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E4DBB-815B-5CE1-3956-65761498F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AAD12-8C1C-F15B-D294-A2EF28B78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1805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58B3D-0336-482C-941F-6C3541D1C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F1181-2EE1-4AB7-8BA9-8CA2D0BFF9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057564-68B2-F39B-312B-F9407DD7D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FAFF1-BE16-D87D-261A-FDB9EE4A7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26097E-8C13-BAB9-3E73-8471A61A1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A48E74-20C3-5F00-3EE6-7B9BD7B3A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15912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E253C-EC9E-5F01-94A6-C3CC10BD8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4861A-B44C-E5F2-760C-C6C0F0F32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0D7320-72E0-6833-35D5-E1E2819A8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23A389-1568-AB23-C746-741572328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8D6C9B-AF60-AB44-E297-CD2F351782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172108-5655-4297-F7E8-F42E1138E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16E2E6-D5BF-4C85-E9DA-745A12DE7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51A0D4-6257-9F7B-845A-91FC888BD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54752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D3EE3-FB9F-6E32-3E85-1E6EC53C6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44352B-FD89-4430-1587-ED300D53C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A85051-2D66-EEB8-413E-9B9A3B36B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B1CE71-0AD8-BAF6-889A-9AC8EAFA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65528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0AA3B5-AEA9-4900-1FFF-EBCAB8466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F4B254-5C02-138A-FF8D-E0A7F643C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EBAC41-3481-E5CF-0AC4-900D70BF0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98239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253BB-4A9E-7269-8CC5-50C7DC6A2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D190D-DE65-0F66-1BAB-54C59B3ED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E28A54-AAEE-4371-E6D4-7FFC388B19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8F0D2D-CC02-C728-458C-248FFB63B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83F153-9B28-5979-C066-B4F5943FC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0E19AE-5EF0-75E7-3981-91AF478E9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99285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AFA3B-20E6-1D3C-44E4-50342CFA5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4A34C8-6932-824C-9D58-5824D2709E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24B79C-B7A0-184B-D9B2-FABE1B629C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941D0-5B99-60BD-1DB8-114029AF7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3C85BB-A647-7E5B-1DEC-0C795F46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62E85B-A9D2-DFFB-2AAD-0201F7FE3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26187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2069F9-2D3E-7D07-1E80-BC39A3753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E32C5-E610-CD29-13FF-E9C876E26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DDBC-9104-E9A7-B490-8646401801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5654A0-D584-7646-B35E-9881FE42EE20}" type="datetimeFigureOut">
              <a:rPr lang="es-ES_tradnl" smtClean="0"/>
              <a:t>13/5/25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0FF92-87F0-52BB-5B42-EBB768414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00742-1116-D082-6862-5433C3A402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428C30-490D-9D44-9AE4-13473E568E5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4075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99E97E3-7C0F-1132-1120-CEAC0DF94E9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t="6218" r="-1" b="6217"/>
          <a:stretch/>
        </p:blipFill>
        <p:spPr>
          <a:xfrm>
            <a:off x="4547941" y="-2"/>
            <a:ext cx="7644063" cy="3681407"/>
          </a:xfrm>
          <a:prstGeom prst="rect">
            <a:avLst/>
          </a:prstGeom>
        </p:spPr>
      </p:pic>
      <p:pic>
        <p:nvPicPr>
          <p:cNvPr id="7" name="Picture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D296C225-DC07-2F84-DFF1-C029D072A9A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8991" r="5" b="18984"/>
          <a:stretch/>
        </p:blipFill>
        <p:spPr>
          <a:xfrm>
            <a:off x="4547941" y="3681409"/>
            <a:ext cx="7644063" cy="317659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822E2B-AE05-5C00-B8A6-04E2975F2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219"/>
            <a:ext cx="419979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3600" b="1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SISTEMA DE DESPLIEGUE </a:t>
            </a:r>
            <a:br>
              <a:rPr lang="es-ES_tradnl" sz="3600" b="1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</a:br>
            <a:r>
              <a:rPr lang="es-ES_tradnl" sz="3600" b="1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CONTINUO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7ECF12B8-946E-2AE9-7569-3CCBA197FCAB}"/>
              </a:ext>
            </a:extLst>
          </p:cNvPr>
          <p:cNvSpPr txBox="1">
            <a:spLocks/>
          </p:cNvSpPr>
          <p:nvPr/>
        </p:nvSpPr>
        <p:spPr>
          <a:xfrm>
            <a:off x="838200" y="2960524"/>
            <a:ext cx="419979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600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Yeray Lois Sánchez</a:t>
            </a:r>
          </a:p>
          <a:p>
            <a:r>
              <a:rPr lang="es-ES_tradnl" sz="1600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David Gonçalves Álvarez</a:t>
            </a:r>
          </a:p>
          <a:p>
            <a:endParaRPr lang="es-ES_tradnl" sz="1600" dirty="0">
              <a:solidFill>
                <a:schemeClr val="bg1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  <a:p>
            <a:endParaRPr lang="es-ES_tradnl" sz="1600" dirty="0">
              <a:solidFill>
                <a:schemeClr val="bg1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  <a:p>
            <a:r>
              <a:rPr lang="es-ES_tradnl" sz="1600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TRABAJO TUTELADO AII</a:t>
            </a:r>
          </a:p>
          <a:p>
            <a:endParaRPr lang="es-ES_tradnl" sz="500" dirty="0">
              <a:solidFill>
                <a:schemeClr val="bg1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275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2" descr="A blue and white background&#10;&#10;AI-generated content may be incorrect.">
            <a:extLst>
              <a:ext uri="{FF2B5EF4-FFF2-40B4-BE49-F238E27FC236}">
                <a16:creationId xmlns:a16="http://schemas.microsoft.com/office/drawing/2014/main" id="{E5728C47-C837-D072-0402-2D53AC41DDA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b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17E578-85E6-4825-E550-C38BD052A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s-ES_tradnl" sz="4000" dirty="0">
                <a:solidFill>
                  <a:srgbClr val="FFFFFF"/>
                </a:solidFill>
                <a:latin typeface="EB Garamond" pitchFamily="2" charset="0"/>
                <a:ea typeface="EB Garamond" pitchFamily="2" charset="0"/>
              </a:rPr>
              <a:t>FUTURAS MEJORAS A IMPLEMENTAR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47B6E5E-B2A4-B418-FFF7-9D67AF435B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1286663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03064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DC916C-9A63-2EF3-999D-942E41E49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A1138B8-712D-478C-68F2-5D9129BDB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4702209-F630-72F7-D5D3-88620912D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1B88DDF-4B0C-B2C1-CA70-F8E0203B2B5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t="6218" r="-1" b="6217"/>
          <a:stretch/>
        </p:blipFill>
        <p:spPr>
          <a:xfrm>
            <a:off x="4547941" y="-2"/>
            <a:ext cx="7644063" cy="3681407"/>
          </a:xfrm>
          <a:prstGeom prst="rect">
            <a:avLst/>
          </a:prstGeom>
        </p:spPr>
      </p:pic>
      <p:pic>
        <p:nvPicPr>
          <p:cNvPr id="7" name="Picture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9F8895BD-265D-4430-919D-9E226B1317E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8991" r="5" b="18984"/>
          <a:stretch/>
        </p:blipFill>
        <p:spPr>
          <a:xfrm>
            <a:off x="4547941" y="3681409"/>
            <a:ext cx="7644063" cy="317659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EE90DE2-F6B2-4AD6-FA4D-65CB27DFB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D61A1-E5C6-68D5-688E-A4D7A2232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219"/>
            <a:ext cx="419979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3600" b="1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SISTEMA DE DESPLIEGUE </a:t>
            </a:r>
            <a:br>
              <a:rPr lang="es-ES_tradnl" sz="3600" b="1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</a:br>
            <a:r>
              <a:rPr lang="es-ES_tradnl" sz="3600" b="1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CONTINUO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E50B046-710C-9535-BC61-AABB646E6E2B}"/>
              </a:ext>
            </a:extLst>
          </p:cNvPr>
          <p:cNvSpPr txBox="1">
            <a:spLocks/>
          </p:cNvSpPr>
          <p:nvPr/>
        </p:nvSpPr>
        <p:spPr>
          <a:xfrm>
            <a:off x="838200" y="2960524"/>
            <a:ext cx="419979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600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Yeray Lois Sánchez</a:t>
            </a:r>
          </a:p>
          <a:p>
            <a:r>
              <a:rPr lang="es-ES_tradnl" sz="1600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David Gonçalves Álvarez</a:t>
            </a:r>
          </a:p>
          <a:p>
            <a:endParaRPr lang="es-ES_tradnl" sz="1600" dirty="0">
              <a:solidFill>
                <a:schemeClr val="bg1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  <a:p>
            <a:endParaRPr lang="es-ES_tradnl" sz="1600" dirty="0">
              <a:solidFill>
                <a:schemeClr val="bg1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  <a:p>
            <a:r>
              <a:rPr lang="es-ES_tradnl" sz="1600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TRABAJO TUTELADO AII</a:t>
            </a:r>
          </a:p>
          <a:p>
            <a:endParaRPr lang="es-ES_tradnl" sz="500" dirty="0">
              <a:solidFill>
                <a:schemeClr val="bg1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712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ue and white background&#10;&#10;AI-generated content may be incorrect.">
            <a:extLst>
              <a:ext uri="{FF2B5EF4-FFF2-40B4-BE49-F238E27FC236}">
                <a16:creationId xmlns:a16="http://schemas.microsoft.com/office/drawing/2014/main" id="{2476FC41-0A13-B21C-5D8A-45203ABC2D0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 b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D3B0D3-C16C-A26E-DEC2-80F92EB51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402160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CÓDIGO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qr code on a tablet&#10;&#10;AI-generated content may be incorrect.">
            <a:extLst>
              <a:ext uri="{FF2B5EF4-FFF2-40B4-BE49-F238E27FC236}">
                <a16:creationId xmlns:a16="http://schemas.microsoft.com/office/drawing/2014/main" id="{A26DF6C6-814F-AD5F-BEFF-8764DC589F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458367" y="640080"/>
            <a:ext cx="5606474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295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ue and white background&#10;&#10;AI-generated content may be incorrect.">
            <a:extLst>
              <a:ext uri="{FF2B5EF4-FFF2-40B4-BE49-F238E27FC236}">
                <a16:creationId xmlns:a16="http://schemas.microsoft.com/office/drawing/2014/main" id="{CF341B63-4597-8D8D-2B84-7EF187ECD2A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b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1A0D62-65FF-2F76-5A91-EAD14B406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sz="4000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OBJETIVOS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ED137C0-6A31-1C45-C1E6-1D0FAB5DA5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674713"/>
              </p:ext>
            </p:extLst>
          </p:nvPr>
        </p:nvGraphicFramePr>
        <p:xfrm>
          <a:off x="838200" y="2004446"/>
          <a:ext cx="10515600" cy="4176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99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ue and white background&#10;&#10;AI-generated content may be incorrect.">
            <a:extLst>
              <a:ext uri="{FF2B5EF4-FFF2-40B4-BE49-F238E27FC236}">
                <a16:creationId xmlns:a16="http://schemas.microsoft.com/office/drawing/2014/main" id="{A57C07ED-A272-AD5C-E7C5-3275455E14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b="15730"/>
          <a:stretch/>
        </p:blipFill>
        <p:spPr>
          <a:xfrm>
            <a:off x="21" y="-1"/>
            <a:ext cx="12191979" cy="68579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E92756-1BAA-0C57-AE2A-FF91FAAF5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4FF10EB-2A1E-029D-AC62-6D4271CD0E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540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OBJETIVOS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5C3EBB19-4914-42EE-388E-3517892F0F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8835260"/>
              </p:ext>
            </p:extLst>
          </p:nvPr>
        </p:nvGraphicFramePr>
        <p:xfrm>
          <a:off x="838200" y="2004446"/>
          <a:ext cx="10515600" cy="4176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7" name="Picture 16" descr="A blue and white background&#10;&#10;AI-generated content may be incorrect.">
            <a:extLst>
              <a:ext uri="{FF2B5EF4-FFF2-40B4-BE49-F238E27FC236}">
                <a16:creationId xmlns:a16="http://schemas.microsoft.com/office/drawing/2014/main" id="{7EF337A7-5522-EE1C-7653-C2555FA92BE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b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2852E-041C-659B-0020-2F6B2EB02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481041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ARQUITECTURA</a:t>
            </a:r>
            <a:endParaRPr lang="en-US" sz="4000" kern="1200" dirty="0">
              <a:solidFill>
                <a:srgbClr val="FFFFFF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</p:txBody>
      </p:sp>
      <p:sp>
        <p:nvSpPr>
          <p:cNvPr id="20" name="sketchy line">
            <a:extLst>
              <a:ext uri="{FF2B5EF4-FFF2-40B4-BE49-F238E27FC236}">
                <a16:creationId xmlns:a16="http://schemas.microsoft.com/office/drawing/2014/main" id="{3BB0CC8D-37E9-AB2A-A995-D2855C90C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network&#10;&#10;AI-generated content may be incorrect.">
            <a:extLst>
              <a:ext uri="{FF2B5EF4-FFF2-40B4-BE49-F238E27FC236}">
                <a16:creationId xmlns:a16="http://schemas.microsoft.com/office/drawing/2014/main" id="{6C0AEC6D-E49E-6EB8-7FB4-370D667E21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28625" y="1822338"/>
            <a:ext cx="7734749" cy="4853554"/>
          </a:xfrm>
          <a:prstGeom prst="roundRect">
            <a:avLst>
              <a:gd name="adj" fmla="val 1374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874864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78EBD3-5795-F3F1-D1C7-A3BFA1007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blue and white background&#10;&#10;AI-generated content may be incorrect.">
            <a:extLst>
              <a:ext uri="{FF2B5EF4-FFF2-40B4-BE49-F238E27FC236}">
                <a16:creationId xmlns:a16="http://schemas.microsoft.com/office/drawing/2014/main" id="{1BC35AC5-CD4D-3D9E-7DB8-EDDAB4EE91C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b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669BCF-DC4D-F39F-C071-4A1E8EA83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5367337" cy="2387600"/>
          </a:xfrm>
          <a:ln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bg1"/>
                </a:solidFill>
                <a:latin typeface="EB Garamond Medium" pitchFamily="2" charset="0"/>
                <a:ea typeface="EB Garamond Medium" pitchFamily="2" charset="0"/>
                <a:cs typeface="EB Garamond Medium" pitchFamily="2" charset="0"/>
              </a:rPr>
              <a:t>INICIO DE LA APP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9913E68D-05AE-5FB8-6617-6E2872031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246" y="1186647"/>
            <a:ext cx="4535553" cy="4484706"/>
          </a:xfrm>
          <a:prstGeom prst="roundRect">
            <a:avLst>
              <a:gd name="adj" fmla="val 3790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77129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809AA4-A7BC-7266-87D7-4E844B628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3D1DDA6D-FB46-3B50-8D91-8669CBBE265D}"/>
              </a:ext>
            </a:extLst>
          </p:cNvPr>
          <p:cNvSpPr txBox="1">
            <a:spLocks/>
          </p:cNvSpPr>
          <p:nvPr/>
        </p:nvSpPr>
        <p:spPr>
          <a:xfrm>
            <a:off x="5113369" y="-1520727"/>
            <a:ext cx="9147940" cy="23372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00" dirty="0">
              <a:solidFill>
                <a:srgbClr val="FFFFFF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AD90383-4F24-5582-7209-091894198B61}"/>
              </a:ext>
            </a:extLst>
          </p:cNvPr>
          <p:cNvGrpSpPr/>
          <p:nvPr/>
        </p:nvGrpSpPr>
        <p:grpSpPr>
          <a:xfrm>
            <a:off x="238539" y="245246"/>
            <a:ext cx="3922644" cy="571265"/>
            <a:chOff x="7558087" y="1305529"/>
            <a:chExt cx="2957512" cy="1878020"/>
          </a:xfrm>
          <a:solidFill>
            <a:schemeClr val="bg1"/>
          </a:solidFill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363D40D3-045B-9700-EA3D-6F05887B06F5}"/>
                </a:ext>
              </a:extLst>
            </p:cNvPr>
            <p:cNvSpPr/>
            <p:nvPr/>
          </p:nvSpPr>
          <p:spPr>
            <a:xfrm>
              <a:off x="7558087" y="1305529"/>
              <a:ext cx="2957512" cy="1878020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ES_tradnl"/>
            </a:p>
          </p:txBody>
        </p:sp>
        <p:sp>
          <p:nvSpPr>
            <p:cNvPr id="31" name="Rounded Rectangle 4">
              <a:extLst>
                <a:ext uri="{FF2B5EF4-FFF2-40B4-BE49-F238E27FC236}">
                  <a16:creationId xmlns:a16="http://schemas.microsoft.com/office/drawing/2014/main" id="{04AD532D-3A47-AC59-6E6D-E94104516E2F}"/>
                </a:ext>
              </a:extLst>
            </p:cNvPr>
            <p:cNvSpPr txBox="1"/>
            <p:nvPr/>
          </p:nvSpPr>
          <p:spPr>
            <a:xfrm>
              <a:off x="7613093" y="1360534"/>
              <a:ext cx="2847502" cy="176800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_tradnl" sz="2600" dirty="0">
                  <a:latin typeface="EB Garamond Medium" pitchFamily="2" charset="0"/>
                  <a:ea typeface="EB Garamond Medium" pitchFamily="2" charset="0"/>
                  <a:cs typeface="EB Garamond Medium" pitchFamily="2" charset="0"/>
                </a:rPr>
                <a:t>DESPLIEGUE BLUE</a:t>
              </a:r>
              <a:endParaRPr lang="en-US" sz="2600" kern="1200" dirty="0">
                <a:latin typeface="EB Garamond Medium" pitchFamily="2" charset="0"/>
                <a:ea typeface="EB Garamond Medium" pitchFamily="2" charset="0"/>
                <a:cs typeface="EB Garamond Medium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3960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2F274E-9330-8EA1-FCFB-229EA0835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875B8150-F7E9-5E8D-E130-747947E2F8D1}"/>
              </a:ext>
            </a:extLst>
          </p:cNvPr>
          <p:cNvSpPr txBox="1">
            <a:spLocks/>
          </p:cNvSpPr>
          <p:nvPr/>
        </p:nvSpPr>
        <p:spPr>
          <a:xfrm>
            <a:off x="5113369" y="-1361486"/>
            <a:ext cx="9147940" cy="23372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00" dirty="0">
              <a:solidFill>
                <a:srgbClr val="FFFFFF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2B63426-AE3D-3DFA-D0A7-167065CA96E9}"/>
              </a:ext>
            </a:extLst>
          </p:cNvPr>
          <p:cNvGrpSpPr/>
          <p:nvPr/>
        </p:nvGrpSpPr>
        <p:grpSpPr>
          <a:xfrm>
            <a:off x="172278" y="66262"/>
            <a:ext cx="4333461" cy="909490"/>
            <a:chOff x="7558087" y="1305529"/>
            <a:chExt cx="2957512" cy="1878020"/>
          </a:xfrm>
          <a:solidFill>
            <a:schemeClr val="bg1"/>
          </a:solidFill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A1696E22-1138-388A-83AF-17C4C63D9721}"/>
                </a:ext>
              </a:extLst>
            </p:cNvPr>
            <p:cNvSpPr/>
            <p:nvPr/>
          </p:nvSpPr>
          <p:spPr>
            <a:xfrm>
              <a:off x="7558087" y="1305529"/>
              <a:ext cx="2957512" cy="1878020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ES_tradnl"/>
            </a:p>
          </p:txBody>
        </p:sp>
        <p:sp>
          <p:nvSpPr>
            <p:cNvPr id="31" name="Rounded Rectangle 4">
              <a:extLst>
                <a:ext uri="{FF2B5EF4-FFF2-40B4-BE49-F238E27FC236}">
                  <a16:creationId xmlns:a16="http://schemas.microsoft.com/office/drawing/2014/main" id="{DDFBD575-84FF-86A2-F30F-C610DDD9E573}"/>
                </a:ext>
              </a:extLst>
            </p:cNvPr>
            <p:cNvSpPr txBox="1"/>
            <p:nvPr/>
          </p:nvSpPr>
          <p:spPr>
            <a:xfrm>
              <a:off x="7613093" y="1360534"/>
              <a:ext cx="2847502" cy="176800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_tradnl" sz="2600" dirty="0">
                  <a:latin typeface="EB Garamond Medium" pitchFamily="2" charset="0"/>
                  <a:ea typeface="EB Garamond Medium" pitchFamily="2" charset="0"/>
                  <a:cs typeface="EB Garamond Medium" pitchFamily="2" charset="0"/>
                </a:rPr>
                <a:t>DESPLIEGUE GREEN</a:t>
              </a:r>
              <a:endParaRPr lang="en-US" sz="2600" kern="1200" dirty="0">
                <a:latin typeface="EB Garamond Medium" pitchFamily="2" charset="0"/>
                <a:ea typeface="EB Garamond Medium" pitchFamily="2" charset="0"/>
                <a:cs typeface="EB Garamond Medium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039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797B6A-A4D7-2AB0-D6B2-A184AE9DE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5F666880-FC68-2FDB-51FC-43F4C4DAF2EA}"/>
              </a:ext>
            </a:extLst>
          </p:cNvPr>
          <p:cNvSpPr txBox="1">
            <a:spLocks/>
          </p:cNvSpPr>
          <p:nvPr/>
        </p:nvSpPr>
        <p:spPr>
          <a:xfrm>
            <a:off x="5113369" y="-1361486"/>
            <a:ext cx="9147940" cy="23372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00" dirty="0">
              <a:solidFill>
                <a:srgbClr val="FFFFFF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E6F8913-FB11-D32B-1F25-1F01990E80AC}"/>
              </a:ext>
            </a:extLst>
          </p:cNvPr>
          <p:cNvGrpSpPr/>
          <p:nvPr/>
        </p:nvGrpSpPr>
        <p:grpSpPr>
          <a:xfrm>
            <a:off x="172279" y="66262"/>
            <a:ext cx="3657600" cy="909490"/>
            <a:chOff x="7558087" y="1305529"/>
            <a:chExt cx="2957512" cy="1878020"/>
          </a:xfrm>
          <a:solidFill>
            <a:schemeClr val="bg1"/>
          </a:solidFill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78AEC85A-1FD3-3A4C-B70A-1F39B36A0501}"/>
                </a:ext>
              </a:extLst>
            </p:cNvPr>
            <p:cNvSpPr/>
            <p:nvPr/>
          </p:nvSpPr>
          <p:spPr>
            <a:xfrm>
              <a:off x="7558087" y="1305529"/>
              <a:ext cx="2957512" cy="1878020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ES_tradnl"/>
            </a:p>
          </p:txBody>
        </p:sp>
        <p:sp>
          <p:nvSpPr>
            <p:cNvPr id="31" name="Rounded Rectangle 4">
              <a:extLst>
                <a:ext uri="{FF2B5EF4-FFF2-40B4-BE49-F238E27FC236}">
                  <a16:creationId xmlns:a16="http://schemas.microsoft.com/office/drawing/2014/main" id="{61E942A5-5A10-8170-FB16-FA6854AD2E3F}"/>
                </a:ext>
              </a:extLst>
            </p:cNvPr>
            <p:cNvSpPr txBox="1"/>
            <p:nvPr/>
          </p:nvSpPr>
          <p:spPr>
            <a:xfrm>
              <a:off x="7613094" y="1360534"/>
              <a:ext cx="2847502" cy="176801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_tradnl" sz="2600" dirty="0">
                  <a:latin typeface="EB Garamond Medium" pitchFamily="2" charset="0"/>
                  <a:ea typeface="EB Garamond Medium" pitchFamily="2" charset="0"/>
                  <a:cs typeface="EB Garamond Medium" pitchFamily="2" charset="0"/>
                </a:rPr>
                <a:t>APLICACIÓN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3440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E64AD5-C5B3-2051-A971-63525A4D4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EA8533FB-7995-4C4F-D6EF-9999DBE63127}"/>
              </a:ext>
            </a:extLst>
          </p:cNvPr>
          <p:cNvSpPr txBox="1">
            <a:spLocks/>
          </p:cNvSpPr>
          <p:nvPr/>
        </p:nvSpPr>
        <p:spPr>
          <a:xfrm>
            <a:off x="5113369" y="-1361486"/>
            <a:ext cx="9147940" cy="23372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00" dirty="0">
              <a:solidFill>
                <a:srgbClr val="FFFFFF"/>
              </a:solidFill>
              <a:latin typeface="EB Garamond Medium" pitchFamily="2" charset="0"/>
              <a:ea typeface="EB Garamond Medium" pitchFamily="2" charset="0"/>
              <a:cs typeface="EB Garamond Medium" pitchFamily="2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3839E2E-7FEE-6E5D-8FA5-17BC6CED5D16}"/>
              </a:ext>
            </a:extLst>
          </p:cNvPr>
          <p:cNvGrpSpPr/>
          <p:nvPr/>
        </p:nvGrpSpPr>
        <p:grpSpPr>
          <a:xfrm>
            <a:off x="172278" y="66262"/>
            <a:ext cx="4333461" cy="909490"/>
            <a:chOff x="7558087" y="1305529"/>
            <a:chExt cx="2957512" cy="1878020"/>
          </a:xfrm>
          <a:solidFill>
            <a:schemeClr val="bg1"/>
          </a:solidFill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EE361DE6-1BA7-2237-D026-ADEB1ED22E30}"/>
                </a:ext>
              </a:extLst>
            </p:cNvPr>
            <p:cNvSpPr/>
            <p:nvPr/>
          </p:nvSpPr>
          <p:spPr>
            <a:xfrm>
              <a:off x="7558087" y="1305529"/>
              <a:ext cx="2957512" cy="1878020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ES_tradnl"/>
            </a:p>
          </p:txBody>
        </p:sp>
        <p:sp>
          <p:nvSpPr>
            <p:cNvPr id="31" name="Rounded Rectangle 4">
              <a:extLst>
                <a:ext uri="{FF2B5EF4-FFF2-40B4-BE49-F238E27FC236}">
                  <a16:creationId xmlns:a16="http://schemas.microsoft.com/office/drawing/2014/main" id="{399CF085-7CE7-5BF6-6CB9-AD4B64C9BD6B}"/>
                </a:ext>
              </a:extLst>
            </p:cNvPr>
            <p:cNvSpPr txBox="1"/>
            <p:nvPr/>
          </p:nvSpPr>
          <p:spPr>
            <a:xfrm>
              <a:off x="7613093" y="1360534"/>
              <a:ext cx="2847502" cy="176800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_tradnl" sz="2600" dirty="0">
                  <a:latin typeface="EB Garamond Medium" pitchFamily="2" charset="0"/>
                  <a:ea typeface="EB Garamond Medium" pitchFamily="2" charset="0"/>
                  <a:cs typeface="EB Garamond Medium" pitchFamily="2" charset="0"/>
                </a:rPr>
                <a:t>MONITORIZACIÓN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532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363</TotalTime>
  <Words>122</Words>
  <Application>Microsoft Macintosh PowerPoint</Application>
  <PresentationFormat>Panorámica</PresentationFormat>
  <Paragraphs>34</Paragraphs>
  <Slides>11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EB Garamond</vt:lpstr>
      <vt:lpstr>EB Garamond Medium</vt:lpstr>
      <vt:lpstr>Office Theme</vt:lpstr>
      <vt:lpstr>SISTEMA DE DESPLIEGUE  CONTINUO</vt:lpstr>
      <vt:lpstr>CÓDIGO</vt:lpstr>
      <vt:lpstr>OBJETIVOS</vt:lpstr>
      <vt:lpstr>ARQUITECTURA</vt:lpstr>
      <vt:lpstr>INICIO DE LA APP</vt:lpstr>
      <vt:lpstr>Presentación de PowerPoint</vt:lpstr>
      <vt:lpstr>Presentación de PowerPoint</vt:lpstr>
      <vt:lpstr>Presentación de PowerPoint</vt:lpstr>
      <vt:lpstr>Presentación de PowerPoint</vt:lpstr>
      <vt:lpstr>FUTURAS MEJORAS A IMPLEMENTAR</vt:lpstr>
      <vt:lpstr>SISTEMA DE DESPLIEGUE  CONTINUO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Gonçalves Álvarez</dc:creator>
  <cp:lastModifiedBy>Yeray Lois Sánchez</cp:lastModifiedBy>
  <cp:revision>2</cp:revision>
  <dcterms:created xsi:type="dcterms:W3CDTF">2025-05-12T11:49:58Z</dcterms:created>
  <dcterms:modified xsi:type="dcterms:W3CDTF">2025-05-13T13:18:42Z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7006b08-1c74-4b4e-b875-90d98f92d15a_Enabled">
    <vt:lpwstr>true</vt:lpwstr>
  </property>
  <property fmtid="{D5CDD505-2E9C-101B-9397-08002B2CF9AE}" pid="3" name="MSIP_Label_e7006b08-1c74-4b4e-b875-90d98f92d15a_SetDate">
    <vt:lpwstr>2025-05-12T12:06:05Z</vt:lpwstr>
  </property>
  <property fmtid="{D5CDD505-2E9C-101B-9397-08002B2CF9AE}" pid="4" name="MSIP_Label_e7006b08-1c74-4b4e-b875-90d98f92d15a_Method">
    <vt:lpwstr>Privileged</vt:lpwstr>
  </property>
  <property fmtid="{D5CDD505-2E9C-101B-9397-08002B2CF9AE}" pid="5" name="MSIP_Label_e7006b08-1c74-4b4e-b875-90d98f92d15a_Name">
    <vt:lpwstr>Sin restricciones</vt:lpwstr>
  </property>
  <property fmtid="{D5CDD505-2E9C-101B-9397-08002B2CF9AE}" pid="6" name="MSIP_Label_e7006b08-1c74-4b4e-b875-90d98f92d15a_SiteId">
    <vt:lpwstr>cea1ea3e-60b2-4f75-a6c2-a6022e8f961b</vt:lpwstr>
  </property>
  <property fmtid="{D5CDD505-2E9C-101B-9397-08002B2CF9AE}" pid="7" name="MSIP_Label_e7006b08-1c74-4b4e-b875-90d98f92d15a_ActionId">
    <vt:lpwstr>4efa7c31-07a5-4e18-a876-7e169a9b56ed</vt:lpwstr>
  </property>
  <property fmtid="{D5CDD505-2E9C-101B-9397-08002B2CF9AE}" pid="8" name="MSIP_Label_e7006b08-1c74-4b4e-b875-90d98f92d15a_ContentBits">
    <vt:lpwstr>0</vt:lpwstr>
  </property>
  <property fmtid="{D5CDD505-2E9C-101B-9397-08002B2CF9AE}" pid="9" name="MSIP_Label_e7006b08-1c74-4b4e-b875-90d98f92d15a_Tag">
    <vt:lpwstr>50, 0, 1, 1</vt:lpwstr>
  </property>
</Properties>
</file>

<file path=docProps/thumbnail.jpeg>
</file>